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1E471-CE4E-CAEA-748F-00A7FAA555CC}" v="9" dt="2024-09-09T14:33:29.505"/>
    <p1510:client id="{16648C8D-79F5-9F44-B8D8-CD18A9201B51}" v="1" dt="2024-09-09T01:17:47.278"/>
    <p1510:client id="{23D2DF82-0899-3070-9718-4828AA340511}" v="121" dt="2024-09-09T00:26:00.281"/>
    <p1510:client id="{DA156649-8611-8F54-7539-10B416F57563}" v="31" dt="2024-09-09T18:37:41.4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71" y="1474969"/>
            <a:ext cx="3449149" cy="1839453"/>
          </a:xfrm>
        </p:spPr>
        <p:txBody>
          <a:bodyPr>
            <a:normAutofit/>
          </a:bodyPr>
          <a:lstStyle/>
          <a:p>
            <a:r>
              <a:rPr lang="en-US" sz="3600" dirty="0"/>
              <a:t>Performing </a:t>
            </a:r>
            <a:br>
              <a:rPr lang="en-US" sz="3600" dirty="0"/>
            </a:br>
            <a:r>
              <a:rPr lang="en-US" sz="3600" dirty="0"/>
              <a:t>Arts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302" y="3531204"/>
            <a:ext cx="2823919" cy="1610643"/>
          </a:xfrm>
        </p:spPr>
        <p:txBody>
          <a:bodyPr vert="horz" lIns="91440" tIns="91440" rIns="91440" bIns="91440" rtlCol="0" anchor="t">
            <a:normAutofit fontScale="92500" lnSpcReduction="10000"/>
          </a:bodyPr>
          <a:lstStyle/>
          <a:p>
            <a:r>
              <a:rPr lang="en-US" sz="1600"/>
              <a:t>Keith Hawkins</a:t>
            </a:r>
            <a:endParaRPr lang="en-US"/>
          </a:p>
          <a:p>
            <a:r>
              <a:rPr lang="en-US" sz="1600"/>
              <a:t>Aiden Martinez</a:t>
            </a:r>
            <a:endParaRPr lang="en-US" sz="1600" dirty="0"/>
          </a:p>
          <a:p>
            <a:r>
              <a:rPr lang="en-US" sz="1600"/>
              <a:t>Justin Richerson</a:t>
            </a:r>
          </a:p>
          <a:p>
            <a:r>
              <a:rPr lang="en-US" sz="1600"/>
              <a:t>Nadia Harris</a:t>
            </a:r>
            <a:endParaRPr lang="en-US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Visual Performing Arts – Visual Performing Arts – Schurr High School">
            <a:extLst>
              <a:ext uri="{FF2B5EF4-FFF2-40B4-BE49-F238E27FC236}">
                <a16:creationId xmlns:a16="http://schemas.microsoft.com/office/drawing/2014/main" id="{18E25D4F-72EC-6BA2-CB0F-7E5C68B8AB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57" r="2707"/>
          <a:stretch/>
        </p:blipFill>
        <p:spPr>
          <a:xfrm>
            <a:off x="3797759" y="461807"/>
            <a:ext cx="8373534" cy="56539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statue of a person in a store&#10;&#10;Description automatically generated">
            <a:extLst>
              <a:ext uri="{FF2B5EF4-FFF2-40B4-BE49-F238E27FC236}">
                <a16:creationId xmlns:a16="http://schemas.microsoft.com/office/drawing/2014/main" id="{7BE2E71B-9E2B-1CB2-8064-0EB9EC205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2926" r="-1" b="1207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67E8BF-E4B2-4098-9FB3-9E400BD86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B4486-774B-8F5D-DE78-2239B3E8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853" y="5781572"/>
            <a:ext cx="5279490" cy="960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E"/>
                </a:solidFill>
              </a:rPr>
              <a:t>Theatre Props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81A10F-5DF6-4C9B-AE0B-5249E439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1" y="5073596"/>
            <a:ext cx="5283196" cy="0"/>
          </a:xfrm>
          <a:prstGeom prst="line">
            <a:avLst/>
          </a:prstGeom>
          <a:ln w="31750">
            <a:solidFill>
              <a:srgbClr val="9F9B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13384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EDF6897-A51D-EA68-CA64-2FD6C4292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dirty="0"/>
              <a:t>Band Rehearsal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16A1A8-A9CA-8149-1A07-C21EE2A79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group of people in a room with musical instruments&#10;&#10;Description automatically generated">
            <a:extLst>
              <a:ext uri="{FF2B5EF4-FFF2-40B4-BE49-F238E27FC236}">
                <a16:creationId xmlns:a16="http://schemas.microsoft.com/office/drawing/2014/main" id="{D114E45F-48D7-BA5E-6E7D-F0965105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65" b="-2"/>
          <a:stretch/>
        </p:blipFill>
        <p:spPr>
          <a:xfrm>
            <a:off x="4969471" y="11926"/>
            <a:ext cx="7224616" cy="61263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06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group of people sitting at tables with laptops&#10;&#10;Description automatically generated">
            <a:extLst>
              <a:ext uri="{FF2B5EF4-FFF2-40B4-BE49-F238E27FC236}">
                <a16:creationId xmlns:a16="http://schemas.microsoft.com/office/drawing/2014/main" id="{937D5436-53A0-8BDD-7D5B-69879AFCD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4154" b="108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59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057CA-D475-E6EA-F985-188ABD1C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9857" y="707475"/>
            <a:ext cx="4203712" cy="1312001"/>
          </a:xfrm>
        </p:spPr>
        <p:txBody>
          <a:bodyPr anchor="t">
            <a:normAutofit/>
          </a:bodyPr>
          <a:lstStyle/>
          <a:p>
            <a:r>
              <a:rPr lang="en-US" sz="2800" dirty="0"/>
              <a:t>Model Drawing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4" name="Content Placeholder 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F14823A1-EF82-A305-3367-A8561A6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" y="-2863"/>
            <a:ext cx="6235478" cy="686315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7196D5-A41B-4278-F357-364E0B413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833" y="2183202"/>
            <a:ext cx="4179737" cy="4031331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91BF699-E0C9-6441-30F1-10796ABBA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Instrument Cleaning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CD1D397D-69D9-6E37-4678-5BD4494FA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person holding a trumpet in a case&#10;&#10;Description automatically generated">
            <a:extLst>
              <a:ext uri="{FF2B5EF4-FFF2-40B4-BE49-F238E27FC236}">
                <a16:creationId xmlns:a16="http://schemas.microsoft.com/office/drawing/2014/main" id="{3461DAD3-A656-6CC2-6C56-4050602F7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53" r="1" b="20609"/>
          <a:stretch/>
        </p:blipFill>
        <p:spPr>
          <a:xfrm>
            <a:off x="5461079" y="5634"/>
            <a:ext cx="6745923" cy="61263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98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person in a garment holding a stuffed animal&#10;&#10;Description automatically generated">
            <a:extLst>
              <a:ext uri="{FF2B5EF4-FFF2-40B4-BE49-F238E27FC236}">
                <a16:creationId xmlns:a16="http://schemas.microsoft.com/office/drawing/2014/main" id="{3FAA6BF8-6232-7131-1392-18C3645EA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9845" b="151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53745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goodbye warner theatre - aug. 2010 | Flickr">
            <a:extLst>
              <a:ext uri="{FF2B5EF4-FFF2-40B4-BE49-F238E27FC236}">
                <a16:creationId xmlns:a16="http://schemas.microsoft.com/office/drawing/2014/main" id="{FE18DB57-EA6B-42E6-3F80-931F84371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0257" b="51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9441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Gallery</vt:lpstr>
      <vt:lpstr>Performing  Arts</vt:lpstr>
      <vt:lpstr>Theatre Props</vt:lpstr>
      <vt:lpstr>Band Rehearsal</vt:lpstr>
      <vt:lpstr>PowerPoint Presentation</vt:lpstr>
      <vt:lpstr>Model Drawing</vt:lpstr>
      <vt:lpstr>Instrument Cleaning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94</cp:revision>
  <dcterms:created xsi:type="dcterms:W3CDTF">2024-09-08T23:26:15Z</dcterms:created>
  <dcterms:modified xsi:type="dcterms:W3CDTF">2024-10-16T16:20:11Z</dcterms:modified>
</cp:coreProperties>
</file>