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8" r:id="rId5"/>
    <p:sldId id="259" r:id="rId6"/>
    <p:sldId id="261" r:id="rId7"/>
    <p:sldId id="269" r:id="rId8"/>
    <p:sldId id="262" r:id="rId9"/>
    <p:sldId id="265" r:id="rId10"/>
    <p:sldId id="266" r:id="rId11"/>
    <p:sldId id="267"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CE5E0-5053-FF42-EAEC-0D54039B8E34}" v="5" dt="2025-04-28T18:49:04.296"/>
    <p1510:client id="{5588F2E8-C826-A1F7-C3EA-FD744132706F}" v="62" dt="2025-04-28T19:46:57.437"/>
    <p1510:client id="{792764AB-8C94-6425-C531-DB8B4F6C54E6}" v="12" dt="2025-04-28T19:58:57.003"/>
    <p1510:client id="{7E5B583B-AEB9-CF4A-BB8B-5271209F6FE5}" v="69" dt="2025-04-28T18:48:49.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Samuel" userId="S::samulee@siue.edu::d5911539-021e-4311-9593-cf6accb2fc9c" providerId="AD" clId="Web-{1825FE14-DB3B-4FE6-ABBF-184554803D91}"/>
    <pc:docChg chg="addSld modSld">
      <pc:chgData name="Lee, Samuel" userId="S::samulee@siue.edu::d5911539-021e-4311-9593-cf6accb2fc9c" providerId="AD" clId="Web-{1825FE14-DB3B-4FE6-ABBF-184554803D91}" dt="2025-04-21T20:54:08.446" v="245" actId="20577"/>
      <pc:docMkLst>
        <pc:docMk/>
      </pc:docMkLst>
      <pc:sldChg chg="modSp">
        <pc:chgData name="Lee, Samuel" userId="S::samulee@siue.edu::d5911539-021e-4311-9593-cf6accb2fc9c" providerId="AD" clId="Web-{1825FE14-DB3B-4FE6-ABBF-184554803D91}" dt="2025-04-21T20:11:41.857" v="7" actId="20577"/>
        <pc:sldMkLst>
          <pc:docMk/>
          <pc:sldMk cId="109857222" sldId="256"/>
        </pc:sldMkLst>
        <pc:spChg chg="mod">
          <ac:chgData name="Lee, Samuel" userId="S::samulee@siue.edu::d5911539-021e-4311-9593-cf6accb2fc9c" providerId="AD" clId="Web-{1825FE14-DB3B-4FE6-ABBF-184554803D91}" dt="2025-04-21T20:11:41.857" v="7" actId="20577"/>
          <ac:spMkLst>
            <pc:docMk/>
            <pc:sldMk cId="109857222" sldId="256"/>
            <ac:spMk id="3" creationId="{00000000-0000-0000-0000-000000000000}"/>
          </ac:spMkLst>
        </pc:spChg>
      </pc:sldChg>
      <pc:sldChg chg="modSp new">
        <pc:chgData name="Lee, Samuel" userId="S::samulee@siue.edu::d5911539-021e-4311-9593-cf6accb2fc9c" providerId="AD" clId="Web-{1825FE14-DB3B-4FE6-ABBF-184554803D91}" dt="2025-04-21T20:33:43.106" v="109" actId="20577"/>
        <pc:sldMkLst>
          <pc:docMk/>
          <pc:sldMk cId="2903373655" sldId="258"/>
        </pc:sldMkLst>
        <pc:spChg chg="mod">
          <ac:chgData name="Lee, Samuel" userId="S::samulee@siue.edu::d5911539-021e-4311-9593-cf6accb2fc9c" providerId="AD" clId="Web-{1825FE14-DB3B-4FE6-ABBF-184554803D91}" dt="2025-04-21T20:14:58.567" v="23" actId="20577"/>
          <ac:spMkLst>
            <pc:docMk/>
            <pc:sldMk cId="2903373655" sldId="258"/>
            <ac:spMk id="2" creationId="{69D4AF22-78E8-2A03-AB4E-CE429B4F1AC6}"/>
          </ac:spMkLst>
        </pc:spChg>
        <pc:spChg chg="mod">
          <ac:chgData name="Lee, Samuel" userId="S::samulee@siue.edu::d5911539-021e-4311-9593-cf6accb2fc9c" providerId="AD" clId="Web-{1825FE14-DB3B-4FE6-ABBF-184554803D91}" dt="2025-04-21T20:33:43.106" v="109" actId="20577"/>
          <ac:spMkLst>
            <pc:docMk/>
            <pc:sldMk cId="2903373655" sldId="258"/>
            <ac:spMk id="3" creationId="{8BDCFF62-BB5A-5FF3-5028-5D4F6DD67572}"/>
          </ac:spMkLst>
        </pc:spChg>
      </pc:sldChg>
      <pc:sldChg chg="modSp new">
        <pc:chgData name="Lee, Samuel" userId="S::samulee@siue.edu::d5911539-021e-4311-9593-cf6accb2fc9c" providerId="AD" clId="Web-{1825FE14-DB3B-4FE6-ABBF-184554803D91}" dt="2025-04-21T20:54:08.446" v="245" actId="20577"/>
        <pc:sldMkLst>
          <pc:docMk/>
          <pc:sldMk cId="4232060287" sldId="259"/>
        </pc:sldMkLst>
        <pc:spChg chg="mod">
          <ac:chgData name="Lee, Samuel" userId="S::samulee@siue.edu::d5911539-021e-4311-9593-cf6accb2fc9c" providerId="AD" clId="Web-{1825FE14-DB3B-4FE6-ABBF-184554803D91}" dt="2025-04-21T20:54:08.446" v="245" actId="20577"/>
          <ac:spMkLst>
            <pc:docMk/>
            <pc:sldMk cId="4232060287" sldId="259"/>
            <ac:spMk id="3" creationId="{C22CF47D-669F-5A28-E60D-535EDE2D4FEE}"/>
          </ac:spMkLst>
        </pc:spChg>
      </pc:sldChg>
    </pc:docChg>
  </pc:docChgLst>
  <pc:docChgLst>
    <pc:chgData name="Lee, Samuel" userId="S::samulee@siue.edu::d5911539-021e-4311-9593-cf6accb2fc9c" providerId="AD" clId="Web-{2655903B-E73F-9644-EC40-2411073084C1}"/>
    <pc:docChg chg="addSld modSld">
      <pc:chgData name="Lee, Samuel" userId="S::samulee@siue.edu::d5911539-021e-4311-9593-cf6accb2fc9c" providerId="AD" clId="Web-{2655903B-E73F-9644-EC40-2411073084C1}" dt="2025-04-23T21:12:12.500" v="238" actId="20577"/>
      <pc:docMkLst>
        <pc:docMk/>
      </pc:docMkLst>
      <pc:sldChg chg="addSp delSp modSp mod setBg">
        <pc:chgData name="Lee, Samuel" userId="S::samulee@siue.edu::d5911539-021e-4311-9593-cf6accb2fc9c" providerId="AD" clId="Web-{2655903B-E73F-9644-EC40-2411073084C1}" dt="2025-04-23T21:12:12.500" v="238" actId="20577"/>
        <pc:sldMkLst>
          <pc:docMk/>
          <pc:sldMk cId="4232060287" sldId="259"/>
        </pc:sldMkLst>
        <pc:spChg chg="mod">
          <ac:chgData name="Lee, Samuel" userId="S::samulee@siue.edu::d5911539-021e-4311-9593-cf6accb2fc9c" providerId="AD" clId="Web-{2655903B-E73F-9644-EC40-2411073084C1}" dt="2025-04-23T20:53:15.265" v="234"/>
          <ac:spMkLst>
            <pc:docMk/>
            <pc:sldMk cId="4232060287" sldId="259"/>
            <ac:spMk id="2" creationId="{845C5C87-F3C7-2BCC-E776-7C4BE01C1395}"/>
          </ac:spMkLst>
        </pc:spChg>
        <pc:spChg chg="mod">
          <ac:chgData name="Lee, Samuel" userId="S::samulee@siue.edu::d5911539-021e-4311-9593-cf6accb2fc9c" providerId="AD" clId="Web-{2655903B-E73F-9644-EC40-2411073084C1}" dt="2025-04-23T21:12:12.500" v="238" actId="20577"/>
          <ac:spMkLst>
            <pc:docMk/>
            <pc:sldMk cId="4232060287" sldId="259"/>
            <ac:spMk id="3" creationId="{C22CF47D-669F-5A28-E60D-535EDE2D4FEE}"/>
          </ac:spMkLst>
        </pc:spChg>
        <pc:spChg chg="add del">
          <ac:chgData name="Lee, Samuel" userId="S::samulee@siue.edu::d5911539-021e-4311-9593-cf6accb2fc9c" providerId="AD" clId="Web-{2655903B-E73F-9644-EC40-2411073084C1}" dt="2025-04-23T20:52:54.327" v="229"/>
          <ac:spMkLst>
            <pc:docMk/>
            <pc:sldMk cId="4232060287" sldId="259"/>
            <ac:spMk id="17" creationId="{743AA782-23D1-4521-8CAD-47662984AA08}"/>
          </ac:spMkLst>
        </pc:spChg>
        <pc:spChg chg="add del">
          <ac:chgData name="Lee, Samuel" userId="S::samulee@siue.edu::d5911539-021e-4311-9593-cf6accb2fc9c" providerId="AD" clId="Web-{2655903B-E73F-9644-EC40-2411073084C1}" dt="2025-04-23T20:52:54.327" v="229"/>
          <ac:spMkLst>
            <pc:docMk/>
            <pc:sldMk cId="4232060287" sldId="259"/>
            <ac:spMk id="19" creationId="{71877DBC-BB60-40F0-AC93-2ACDBAAE60CE}"/>
          </ac:spMkLst>
        </pc:spChg>
        <pc:spChg chg="add del">
          <ac:chgData name="Lee, Samuel" userId="S::samulee@siue.edu::d5911539-021e-4311-9593-cf6accb2fc9c" providerId="AD" clId="Web-{2655903B-E73F-9644-EC40-2411073084C1}" dt="2025-04-23T20:53:00.749" v="231"/>
          <ac:spMkLst>
            <pc:docMk/>
            <pc:sldMk cId="4232060287" sldId="259"/>
            <ac:spMk id="21" creationId="{D009D6D5-DAC2-4A8B-A17A-E206B9012D09}"/>
          </ac:spMkLst>
        </pc:spChg>
        <pc:spChg chg="add del">
          <ac:chgData name="Lee, Samuel" userId="S::samulee@siue.edu::d5911539-021e-4311-9593-cf6accb2fc9c" providerId="AD" clId="Web-{2655903B-E73F-9644-EC40-2411073084C1}" dt="2025-04-23T20:53:15.249" v="233"/>
          <ac:spMkLst>
            <pc:docMk/>
            <pc:sldMk cId="4232060287" sldId="259"/>
            <ac:spMk id="23" creationId="{3B9FD11D-7561-43C8-BE54-00D7DCF0E211}"/>
          </ac:spMkLst>
        </pc:spChg>
        <pc:spChg chg="add del">
          <ac:chgData name="Lee, Samuel" userId="S::samulee@siue.edu::d5911539-021e-4311-9593-cf6accb2fc9c" providerId="AD" clId="Web-{2655903B-E73F-9644-EC40-2411073084C1}" dt="2025-04-23T20:53:15.249" v="233"/>
          <ac:spMkLst>
            <pc:docMk/>
            <pc:sldMk cId="4232060287" sldId="259"/>
            <ac:spMk id="24" creationId="{10EB215C-7839-4CEA-AA02-B8F7755F9CE9}"/>
          </ac:spMkLst>
        </pc:spChg>
        <pc:spChg chg="add del">
          <ac:chgData name="Lee, Samuel" userId="S::samulee@siue.edu::d5911539-021e-4311-9593-cf6accb2fc9c" providerId="AD" clId="Web-{2655903B-E73F-9644-EC40-2411073084C1}" dt="2025-04-23T20:53:15.249" v="233"/>
          <ac:spMkLst>
            <pc:docMk/>
            <pc:sldMk cId="4232060287" sldId="259"/>
            <ac:spMk id="25" creationId="{8D91DE60-2C2D-4D7E-A6B4-C9499017DE4C}"/>
          </ac:spMkLst>
        </pc:spChg>
        <pc:spChg chg="add del">
          <ac:chgData name="Lee, Samuel" userId="S::samulee@siue.edu::d5911539-021e-4311-9593-cf6accb2fc9c" providerId="AD" clId="Web-{2655903B-E73F-9644-EC40-2411073084C1}" dt="2025-04-23T20:53:15.249" v="233"/>
          <ac:spMkLst>
            <pc:docMk/>
            <pc:sldMk cId="4232060287" sldId="259"/>
            <ac:spMk id="26" creationId="{91011C6D-05BE-4D99-8C11-A0E478B12996}"/>
          </ac:spMkLst>
        </pc:spChg>
        <pc:spChg chg="add del">
          <ac:chgData name="Lee, Samuel" userId="S::samulee@siue.edu::d5911539-021e-4311-9593-cf6accb2fc9c" providerId="AD" clId="Web-{2655903B-E73F-9644-EC40-2411073084C1}" dt="2025-04-23T20:53:15.249" v="233"/>
          <ac:spMkLst>
            <pc:docMk/>
            <pc:sldMk cId="4232060287" sldId="259"/>
            <ac:spMk id="27" creationId="{6BFFEA99-E831-4C3B-8D16-0EA4AB33FFCA}"/>
          </ac:spMkLst>
        </pc:spChg>
        <pc:spChg chg="add">
          <ac:chgData name="Lee, Samuel" userId="S::samulee@siue.edu::d5911539-021e-4311-9593-cf6accb2fc9c" providerId="AD" clId="Web-{2655903B-E73F-9644-EC40-2411073084C1}" dt="2025-04-23T20:53:15.265" v="234"/>
          <ac:spMkLst>
            <pc:docMk/>
            <pc:sldMk cId="4232060287" sldId="259"/>
            <ac:spMk id="29" creationId="{9F7D5CDA-D291-4307-BF55-1381FED29634}"/>
          </ac:spMkLst>
        </pc:spChg>
        <pc:spChg chg="add">
          <ac:chgData name="Lee, Samuel" userId="S::samulee@siue.edu::d5911539-021e-4311-9593-cf6accb2fc9c" providerId="AD" clId="Web-{2655903B-E73F-9644-EC40-2411073084C1}" dt="2025-04-23T20:53:15.265" v="234"/>
          <ac:spMkLst>
            <pc:docMk/>
            <pc:sldMk cId="4232060287" sldId="259"/>
            <ac:spMk id="30" creationId="{59B296B9-C5A5-4E4F-9B60-C907B5F1466C}"/>
          </ac:spMkLst>
        </pc:spChg>
        <pc:spChg chg="add">
          <ac:chgData name="Lee, Samuel" userId="S::samulee@siue.edu::d5911539-021e-4311-9593-cf6accb2fc9c" providerId="AD" clId="Web-{2655903B-E73F-9644-EC40-2411073084C1}" dt="2025-04-23T20:53:15.265" v="234"/>
          <ac:spMkLst>
            <pc:docMk/>
            <pc:sldMk cId="4232060287" sldId="259"/>
            <ac:spMk id="31" creationId="{D0300FD3-5AF1-6305-15FA-9078072672E2}"/>
          </ac:spMkLst>
        </pc:spChg>
        <pc:picChg chg="mod ord">
          <ac:chgData name="Lee, Samuel" userId="S::samulee@siue.edu::d5911539-021e-4311-9593-cf6accb2fc9c" providerId="AD" clId="Web-{2655903B-E73F-9644-EC40-2411073084C1}" dt="2025-04-23T20:53:15.265" v="234"/>
          <ac:picMkLst>
            <pc:docMk/>
            <pc:sldMk cId="4232060287" sldId="259"/>
            <ac:picMk id="12" creationId="{DD875881-2CC5-24C3-E433-65D8A44BF1BA}"/>
          </ac:picMkLst>
        </pc:picChg>
      </pc:sldChg>
      <pc:sldChg chg="new">
        <pc:chgData name="Lee, Samuel" userId="S::samulee@siue.edu::d5911539-021e-4311-9593-cf6accb2fc9c" providerId="AD" clId="Web-{2655903B-E73F-9644-EC40-2411073084C1}" dt="2025-04-23T20:18:55.248" v="0"/>
        <pc:sldMkLst>
          <pc:docMk/>
          <pc:sldMk cId="3562825580" sldId="261"/>
        </pc:sldMkLst>
      </pc:sldChg>
      <pc:sldChg chg="new">
        <pc:chgData name="Lee, Samuel" userId="S::samulee@siue.edu::d5911539-021e-4311-9593-cf6accb2fc9c" providerId="AD" clId="Web-{2655903B-E73F-9644-EC40-2411073084C1}" dt="2025-04-23T20:18:56.232" v="1"/>
        <pc:sldMkLst>
          <pc:docMk/>
          <pc:sldMk cId="3514814629" sldId="262"/>
        </pc:sldMkLst>
      </pc:sldChg>
      <pc:sldChg chg="new">
        <pc:chgData name="Lee, Samuel" userId="S::samulee@siue.edu::d5911539-021e-4311-9593-cf6accb2fc9c" providerId="AD" clId="Web-{2655903B-E73F-9644-EC40-2411073084C1}" dt="2025-04-23T20:18:56.842" v="2"/>
        <pc:sldMkLst>
          <pc:docMk/>
          <pc:sldMk cId="2347519643" sldId="263"/>
        </pc:sldMkLst>
      </pc:sldChg>
    </pc:docChg>
  </pc:docChgLst>
  <pc:docChgLst>
    <pc:chgData name="Martinez, Aiden" userId="S::aimarti@siue.edu::8f6fb377-ad05-467f-bf16-8ea2360eb1aa" providerId="AD" clId="Web-{C593D011-BB90-4145-F3C6-55B24FE30235}"/>
    <pc:docChg chg="modSld">
      <pc:chgData name="Martinez, Aiden" userId="S::aimarti@siue.edu::8f6fb377-ad05-467f-bf16-8ea2360eb1aa" providerId="AD" clId="Web-{C593D011-BB90-4145-F3C6-55B24FE30235}" dt="2025-04-21T20:28:07.468" v="307" actId="20577"/>
      <pc:docMkLst>
        <pc:docMk/>
      </pc:docMkLst>
      <pc:sldChg chg="addSp modSp mod setBg">
        <pc:chgData name="Martinez, Aiden" userId="S::aimarti@siue.edu::8f6fb377-ad05-467f-bf16-8ea2360eb1aa" providerId="AD" clId="Web-{C593D011-BB90-4145-F3C6-55B24FE30235}" dt="2025-04-21T20:22:04.672" v="73" actId="20577"/>
        <pc:sldMkLst>
          <pc:docMk/>
          <pc:sldMk cId="109857222" sldId="256"/>
        </pc:sldMkLst>
        <pc:spChg chg="mod">
          <ac:chgData name="Martinez, Aiden" userId="S::aimarti@siue.edu::8f6fb377-ad05-467f-bf16-8ea2360eb1aa" providerId="AD" clId="Web-{C593D011-BB90-4145-F3C6-55B24FE30235}" dt="2025-04-21T20:22:04.672" v="73" actId="20577"/>
          <ac:spMkLst>
            <pc:docMk/>
            <pc:sldMk cId="109857222" sldId="256"/>
            <ac:spMk id="2" creationId="{00000000-0000-0000-0000-000000000000}"/>
          </ac:spMkLst>
        </pc:spChg>
        <pc:spChg chg="mod">
          <ac:chgData name="Martinez, Aiden" userId="S::aimarti@siue.edu::8f6fb377-ad05-467f-bf16-8ea2360eb1aa" providerId="AD" clId="Web-{C593D011-BB90-4145-F3C6-55B24FE30235}" dt="2025-04-21T20:16:50.176" v="3"/>
          <ac:spMkLst>
            <pc:docMk/>
            <pc:sldMk cId="109857222" sldId="256"/>
            <ac:spMk id="3" creationId="{00000000-0000-0000-0000-000000000000}"/>
          </ac:spMkLst>
        </pc:spChg>
        <pc:spChg chg="add">
          <ac:chgData name="Martinez, Aiden" userId="S::aimarti@siue.edu::8f6fb377-ad05-467f-bf16-8ea2360eb1aa" providerId="AD" clId="Web-{C593D011-BB90-4145-F3C6-55B24FE30235}" dt="2025-04-21T20:16:50.176" v="3"/>
          <ac:spMkLst>
            <pc:docMk/>
            <pc:sldMk cId="109857222" sldId="256"/>
            <ac:spMk id="10" creationId="{D1520B01-A2E4-41C2-8A8F-7683F250890E}"/>
          </ac:spMkLst>
        </pc:spChg>
        <pc:grpChg chg="add">
          <ac:chgData name="Martinez, Aiden" userId="S::aimarti@siue.edu::8f6fb377-ad05-467f-bf16-8ea2360eb1aa" providerId="AD" clId="Web-{C593D011-BB90-4145-F3C6-55B24FE30235}" dt="2025-04-21T20:16:50.176" v="3"/>
          <ac:grpSpMkLst>
            <pc:docMk/>
            <pc:sldMk cId="109857222" sldId="256"/>
            <ac:grpSpMk id="12" creationId="{1F634C0A-A487-42AF-8DFD-4DAD62FE92BF}"/>
          </ac:grpSpMkLst>
        </pc:grpChg>
        <pc:grpChg chg="add">
          <ac:chgData name="Martinez, Aiden" userId="S::aimarti@siue.edu::8f6fb377-ad05-467f-bf16-8ea2360eb1aa" providerId="AD" clId="Web-{C593D011-BB90-4145-F3C6-55B24FE30235}" dt="2025-04-21T20:16:50.176" v="3"/>
          <ac:grpSpMkLst>
            <pc:docMk/>
            <pc:sldMk cId="109857222" sldId="256"/>
            <ac:grpSpMk id="16" creationId="{066EE5A2-0D35-4D6A-A5C7-1CA91F740684}"/>
          </ac:grpSpMkLst>
        </pc:grpChg>
        <pc:grpChg chg="add">
          <ac:chgData name="Martinez, Aiden" userId="S::aimarti@siue.edu::8f6fb377-ad05-467f-bf16-8ea2360eb1aa" providerId="AD" clId="Web-{C593D011-BB90-4145-F3C6-55B24FE30235}" dt="2025-04-21T20:16:50.176" v="3"/>
          <ac:grpSpMkLst>
            <pc:docMk/>
            <pc:sldMk cId="109857222" sldId="256"/>
            <ac:grpSpMk id="20" creationId="{56AA1647-0DA6-4A17-B3E1-95D61BD54714}"/>
          </ac:grpSpMkLst>
        </pc:grpChg>
        <pc:grpChg chg="add">
          <ac:chgData name="Martinez, Aiden" userId="S::aimarti@siue.edu::8f6fb377-ad05-467f-bf16-8ea2360eb1aa" providerId="AD" clId="Web-{C593D011-BB90-4145-F3C6-55B24FE30235}" dt="2025-04-21T20:16:50.176" v="3"/>
          <ac:grpSpMkLst>
            <pc:docMk/>
            <pc:sldMk cId="109857222" sldId="256"/>
            <ac:grpSpMk id="24" creationId="{08D20F07-CD49-4F17-BC00-9429DA80C502}"/>
          </ac:grpSpMkLst>
        </pc:grpChg>
        <pc:picChg chg="add mod">
          <ac:chgData name="Martinez, Aiden" userId="S::aimarti@siue.edu::8f6fb377-ad05-467f-bf16-8ea2360eb1aa" providerId="AD" clId="Web-{C593D011-BB90-4145-F3C6-55B24FE30235}" dt="2025-04-21T20:16:50.176" v="3"/>
          <ac:picMkLst>
            <pc:docMk/>
            <pc:sldMk cId="109857222" sldId="256"/>
            <ac:picMk id="4" creationId="{EC4AEF00-7B68-67FE-9505-2CED33731DF3}"/>
          </ac:picMkLst>
        </pc:picChg>
        <pc:picChg chg="add mod">
          <ac:chgData name="Martinez, Aiden" userId="S::aimarti@siue.edu::8f6fb377-ad05-467f-bf16-8ea2360eb1aa" providerId="AD" clId="Web-{C593D011-BB90-4145-F3C6-55B24FE30235}" dt="2025-04-21T20:16:50.176" v="3"/>
          <ac:picMkLst>
            <pc:docMk/>
            <pc:sldMk cId="109857222" sldId="256"/>
            <ac:picMk id="5" creationId="{028FA7E4-3957-25F6-135B-BFE1E9B952E4}"/>
          </ac:picMkLst>
        </pc:picChg>
      </pc:sldChg>
      <pc:sldChg chg="modSp">
        <pc:chgData name="Martinez, Aiden" userId="S::aimarti@siue.edu::8f6fb377-ad05-467f-bf16-8ea2360eb1aa" providerId="AD" clId="Web-{C593D011-BB90-4145-F3C6-55B24FE30235}" dt="2025-04-21T20:28:07.468" v="307" actId="20577"/>
        <pc:sldMkLst>
          <pc:docMk/>
          <pc:sldMk cId="1287177297" sldId="257"/>
        </pc:sldMkLst>
        <pc:spChg chg="mod">
          <ac:chgData name="Martinez, Aiden" userId="S::aimarti@siue.edu::8f6fb377-ad05-467f-bf16-8ea2360eb1aa" providerId="AD" clId="Web-{C593D011-BB90-4145-F3C6-55B24FE30235}" dt="2025-04-21T20:28:07.468" v="307" actId="20577"/>
          <ac:spMkLst>
            <pc:docMk/>
            <pc:sldMk cId="1287177297" sldId="257"/>
            <ac:spMk id="3" creationId="{B3CEFA01-B8BB-54C3-A707-966CE78C9CF3}"/>
          </ac:spMkLst>
        </pc:spChg>
      </pc:sldChg>
    </pc:docChg>
  </pc:docChgLst>
  <pc:docChgLst>
    <pc:chgData name="Lee, Samuel" userId="d5911539-021e-4311-9593-cf6accb2fc9c" providerId="ADAL" clId="{7E5B583B-AEB9-CF4A-BB8B-5271209F6FE5}"/>
    <pc:docChg chg="undo custSel addSld delSld modSld">
      <pc:chgData name="Lee, Samuel" userId="d5911539-021e-4311-9593-cf6accb2fc9c" providerId="ADAL" clId="{7E5B583B-AEB9-CF4A-BB8B-5271209F6FE5}" dt="2025-04-28T18:48:49.950" v="69" actId="26606"/>
      <pc:docMkLst>
        <pc:docMk/>
      </pc:docMkLst>
      <pc:sldChg chg="addSp modSp">
        <pc:chgData name="Lee, Samuel" userId="d5911539-021e-4311-9593-cf6accb2fc9c" providerId="ADAL" clId="{7E5B583B-AEB9-CF4A-BB8B-5271209F6FE5}" dt="2025-04-28T18:42:50.100" v="45" actId="20577"/>
        <pc:sldMkLst>
          <pc:docMk/>
          <pc:sldMk cId="4232060287" sldId="259"/>
        </pc:sldMkLst>
        <pc:spChg chg="mod">
          <ac:chgData name="Lee, Samuel" userId="d5911539-021e-4311-9593-cf6accb2fc9c" providerId="ADAL" clId="{7E5B583B-AEB9-CF4A-BB8B-5271209F6FE5}" dt="2025-04-28T18:42:50.100" v="45" actId="20577"/>
          <ac:spMkLst>
            <pc:docMk/>
            <pc:sldMk cId="4232060287" sldId="259"/>
            <ac:spMk id="3" creationId="{C22CF47D-669F-5A28-E60D-535EDE2D4FEE}"/>
          </ac:spMkLst>
        </pc:spChg>
        <pc:picChg chg="add mod">
          <ac:chgData name="Lee, Samuel" userId="d5911539-021e-4311-9593-cf6accb2fc9c" providerId="ADAL" clId="{7E5B583B-AEB9-CF4A-BB8B-5271209F6FE5}" dt="2025-04-28T18:39:13.285" v="17" actId="14100"/>
          <ac:picMkLst>
            <pc:docMk/>
            <pc:sldMk cId="4232060287" sldId="259"/>
            <ac:picMk id="7" creationId="{30A32B08-99CB-8C78-8D97-233999DA60D9}"/>
          </ac:picMkLst>
        </pc:picChg>
        <pc:picChg chg="add mod">
          <ac:chgData name="Lee, Samuel" userId="d5911539-021e-4311-9593-cf6accb2fc9c" providerId="ADAL" clId="{7E5B583B-AEB9-CF4A-BB8B-5271209F6FE5}" dt="2025-04-28T18:39:11.627" v="16" actId="14100"/>
          <ac:picMkLst>
            <pc:docMk/>
            <pc:sldMk cId="4232060287" sldId="259"/>
            <ac:picMk id="10" creationId="{14475EDC-929B-27AF-DCCD-643ADDBB94BF}"/>
          </ac:picMkLst>
        </pc:picChg>
        <pc:picChg chg="mod">
          <ac:chgData name="Lee, Samuel" userId="d5911539-021e-4311-9593-cf6accb2fc9c" providerId="ADAL" clId="{7E5B583B-AEB9-CF4A-BB8B-5271209F6FE5}" dt="2025-04-28T18:39:14.997" v="18" actId="14100"/>
          <ac:picMkLst>
            <pc:docMk/>
            <pc:sldMk cId="4232060287" sldId="259"/>
            <ac:picMk id="12" creationId="{DD875881-2CC5-24C3-E433-65D8A44BF1BA}"/>
          </ac:picMkLst>
        </pc:picChg>
        <pc:picChg chg="add mod">
          <ac:chgData name="Lee, Samuel" userId="d5911539-021e-4311-9593-cf6accb2fc9c" providerId="ADAL" clId="{7E5B583B-AEB9-CF4A-BB8B-5271209F6FE5}" dt="2025-04-28T18:39:52.943" v="28" actId="14100"/>
          <ac:picMkLst>
            <pc:docMk/>
            <pc:sldMk cId="4232060287" sldId="259"/>
            <ac:picMk id="14" creationId="{EB39AA2A-B4D8-D667-371F-8D9DD64C07DF}"/>
          </ac:picMkLst>
        </pc:picChg>
      </pc:sldChg>
      <pc:sldChg chg="modSp">
        <pc:chgData name="Lee, Samuel" userId="d5911539-021e-4311-9593-cf6accb2fc9c" providerId="ADAL" clId="{7E5B583B-AEB9-CF4A-BB8B-5271209F6FE5}" dt="2025-04-28T18:40:15.155" v="32" actId="1076"/>
        <pc:sldMkLst>
          <pc:docMk/>
          <pc:sldMk cId="3265116879" sldId="266"/>
        </pc:sldMkLst>
        <pc:picChg chg="mod">
          <ac:chgData name="Lee, Samuel" userId="d5911539-021e-4311-9593-cf6accb2fc9c" providerId="ADAL" clId="{7E5B583B-AEB9-CF4A-BB8B-5271209F6FE5}" dt="2025-04-28T18:40:15.155" v="32" actId="1076"/>
          <ac:picMkLst>
            <pc:docMk/>
            <pc:sldMk cId="3265116879" sldId="266"/>
            <ac:picMk id="6" creationId="{CF7D248C-F6FE-CED6-2221-A4A594E9F276}"/>
          </ac:picMkLst>
        </pc:picChg>
        <pc:picChg chg="mod">
          <ac:chgData name="Lee, Samuel" userId="d5911539-021e-4311-9593-cf6accb2fc9c" providerId="ADAL" clId="{7E5B583B-AEB9-CF4A-BB8B-5271209F6FE5}" dt="2025-04-28T18:40:14.365" v="31" actId="1076"/>
          <ac:picMkLst>
            <pc:docMk/>
            <pc:sldMk cId="3265116879" sldId="266"/>
            <ac:picMk id="7" creationId="{AFA1629C-0C1C-EE4C-3B07-B02677ADB469}"/>
          </ac:picMkLst>
        </pc:picChg>
        <pc:picChg chg="mod">
          <ac:chgData name="Lee, Samuel" userId="d5911539-021e-4311-9593-cf6accb2fc9c" providerId="ADAL" clId="{7E5B583B-AEB9-CF4A-BB8B-5271209F6FE5}" dt="2025-04-28T18:40:13.838" v="30" actId="1076"/>
          <ac:picMkLst>
            <pc:docMk/>
            <pc:sldMk cId="3265116879" sldId="266"/>
            <ac:picMk id="8" creationId="{36C0193C-C222-770A-2F81-DAB1079EE1A1}"/>
          </ac:picMkLst>
        </pc:picChg>
        <pc:picChg chg="mod">
          <ac:chgData name="Lee, Samuel" userId="d5911539-021e-4311-9593-cf6accb2fc9c" providerId="ADAL" clId="{7E5B583B-AEB9-CF4A-BB8B-5271209F6FE5}" dt="2025-04-28T18:40:13.096" v="29" actId="1076"/>
          <ac:picMkLst>
            <pc:docMk/>
            <pc:sldMk cId="3265116879" sldId="266"/>
            <ac:picMk id="9" creationId="{1D95A67C-A7DB-3393-C631-36328D64A401}"/>
          </ac:picMkLst>
        </pc:picChg>
      </pc:sldChg>
      <pc:sldChg chg="addSp delSp modSp new add del mod setBg setClrOvrMap">
        <pc:chgData name="Lee, Samuel" userId="d5911539-021e-4311-9593-cf6accb2fc9c" providerId="ADAL" clId="{7E5B583B-AEB9-CF4A-BB8B-5271209F6FE5}" dt="2025-04-28T18:48:49.950" v="69" actId="26606"/>
        <pc:sldMkLst>
          <pc:docMk/>
          <pc:sldMk cId="1535618520" sldId="267"/>
        </pc:sldMkLst>
        <pc:spChg chg="del mod">
          <ac:chgData name="Lee, Samuel" userId="d5911539-021e-4311-9593-cf6accb2fc9c" providerId="ADAL" clId="{7E5B583B-AEB9-CF4A-BB8B-5271209F6FE5}" dt="2025-04-28T18:48:31.341" v="65" actId="478"/>
          <ac:spMkLst>
            <pc:docMk/>
            <pc:sldMk cId="1535618520" sldId="267"/>
            <ac:spMk id="2" creationId="{4E9AC33F-072C-B578-A2BE-C179A3967E68}"/>
          </ac:spMkLst>
        </pc:spChg>
        <pc:spChg chg="del">
          <ac:chgData name="Lee, Samuel" userId="d5911539-021e-4311-9593-cf6accb2fc9c" providerId="ADAL" clId="{7E5B583B-AEB9-CF4A-BB8B-5271209F6FE5}" dt="2025-04-28T18:42:07.611" v="34" actId="22"/>
          <ac:spMkLst>
            <pc:docMk/>
            <pc:sldMk cId="1535618520" sldId="267"/>
            <ac:spMk id="3" creationId="{FBACE774-23FA-8260-529D-560C223892BD}"/>
          </ac:spMkLst>
        </pc:spChg>
        <pc:spChg chg="del">
          <ac:chgData name="Lee, Samuel" userId="d5911539-021e-4311-9593-cf6accb2fc9c" providerId="ADAL" clId="{7E5B583B-AEB9-CF4A-BB8B-5271209F6FE5}" dt="2025-04-28T18:45:20.966" v="52" actId="22"/>
          <ac:spMkLst>
            <pc:docMk/>
            <pc:sldMk cId="1535618520" sldId="267"/>
            <ac:spMk id="4" creationId="{43169D8C-9557-01BF-1988-2C6446F60C17}"/>
          </ac:spMkLst>
        </pc:spChg>
        <pc:spChg chg="add del mod">
          <ac:chgData name="Lee, Samuel" userId="d5911539-021e-4311-9593-cf6accb2fc9c" providerId="ADAL" clId="{7E5B583B-AEB9-CF4A-BB8B-5271209F6FE5}" dt="2025-04-28T18:42:39.970" v="39" actId="22"/>
          <ac:spMkLst>
            <pc:docMk/>
            <pc:sldMk cId="1535618520" sldId="267"/>
            <ac:spMk id="9" creationId="{9589AF60-23D3-4A6A-25EB-294AD57D6D08}"/>
          </ac:spMkLst>
        </pc:spChg>
        <pc:spChg chg="add del mod ord">
          <ac:chgData name="Lee, Samuel" userId="d5911539-021e-4311-9593-cf6accb2fc9c" providerId="ADAL" clId="{7E5B583B-AEB9-CF4A-BB8B-5271209F6FE5}" dt="2025-04-28T18:48:29.042" v="64" actId="478"/>
          <ac:spMkLst>
            <pc:docMk/>
            <pc:sldMk cId="1535618520" sldId="267"/>
            <ac:spMk id="25" creationId="{81935225-E701-8D61-398D-5640CDA83336}"/>
          </ac:spMkLst>
        </pc:spChg>
        <pc:spChg chg="add del">
          <ac:chgData name="Lee, Samuel" userId="d5911539-021e-4311-9593-cf6accb2fc9c" providerId="ADAL" clId="{7E5B583B-AEB9-CF4A-BB8B-5271209F6FE5}" dt="2025-04-28T18:47:49.117" v="58" actId="26606"/>
          <ac:spMkLst>
            <pc:docMk/>
            <pc:sldMk cId="1535618520" sldId="267"/>
            <ac:spMk id="28" creationId="{114C78B5-EC6B-4A39-8860-705100867457}"/>
          </ac:spMkLst>
        </pc:spChg>
        <pc:spChg chg="add del">
          <ac:chgData name="Lee, Samuel" userId="d5911539-021e-4311-9593-cf6accb2fc9c" providerId="ADAL" clId="{7E5B583B-AEB9-CF4A-BB8B-5271209F6FE5}" dt="2025-04-28T18:48:12.959" v="60" actId="26606"/>
          <ac:spMkLst>
            <pc:docMk/>
            <pc:sldMk cId="1535618520" sldId="267"/>
            <ac:spMk id="37" creationId="{2DAA6C16-BF9B-4A3E-BC70-EE6015D4F967}"/>
          </ac:spMkLst>
        </pc:spChg>
        <pc:spChg chg="add del">
          <ac:chgData name="Lee, Samuel" userId="d5911539-021e-4311-9593-cf6accb2fc9c" providerId="ADAL" clId="{7E5B583B-AEB9-CF4A-BB8B-5271209F6FE5}" dt="2025-04-28T18:48:49.950" v="69" actId="26606"/>
          <ac:spMkLst>
            <pc:docMk/>
            <pc:sldMk cId="1535618520" sldId="267"/>
            <ac:spMk id="46" creationId="{23293907-0F26-4752-BCD0-3AC2C5026383}"/>
          </ac:spMkLst>
        </pc:spChg>
        <pc:spChg chg="add del">
          <ac:chgData name="Lee, Samuel" userId="d5911539-021e-4311-9593-cf6accb2fc9c" providerId="ADAL" clId="{7E5B583B-AEB9-CF4A-BB8B-5271209F6FE5}" dt="2025-04-28T18:48:49.950" v="69" actId="26606"/>
          <ac:spMkLst>
            <pc:docMk/>
            <pc:sldMk cId="1535618520" sldId="267"/>
            <ac:spMk id="48" creationId="{339141A8-FDFD-4ABE-A499-72C9669F4BE6}"/>
          </ac:spMkLst>
        </pc:spChg>
        <pc:spChg chg="add del">
          <ac:chgData name="Lee, Samuel" userId="d5911539-021e-4311-9593-cf6accb2fc9c" providerId="ADAL" clId="{7E5B583B-AEB9-CF4A-BB8B-5271209F6FE5}" dt="2025-04-28T18:48:49.950" v="69" actId="26606"/>
          <ac:spMkLst>
            <pc:docMk/>
            <pc:sldMk cId="1535618520" sldId="267"/>
            <ac:spMk id="50" creationId="{E916EF49-F958-4F28-A999-F8FA8D09AF86}"/>
          </ac:spMkLst>
        </pc:spChg>
        <pc:spChg chg="add del">
          <ac:chgData name="Lee, Samuel" userId="d5911539-021e-4311-9593-cf6accb2fc9c" providerId="ADAL" clId="{7E5B583B-AEB9-CF4A-BB8B-5271209F6FE5}" dt="2025-04-28T18:48:49.950" v="69" actId="26606"/>
          <ac:spMkLst>
            <pc:docMk/>
            <pc:sldMk cId="1535618520" sldId="267"/>
            <ac:spMk id="52" creationId="{A7665D74-DFEA-412C-928C-F090E67084F3}"/>
          </ac:spMkLst>
        </pc:spChg>
        <pc:spChg chg="add del">
          <ac:chgData name="Lee, Samuel" userId="d5911539-021e-4311-9593-cf6accb2fc9c" providerId="ADAL" clId="{7E5B583B-AEB9-CF4A-BB8B-5271209F6FE5}" dt="2025-04-28T18:48:49.950" v="69" actId="26606"/>
          <ac:spMkLst>
            <pc:docMk/>
            <pc:sldMk cId="1535618520" sldId="267"/>
            <ac:spMk id="54" creationId="{2335FEDF-EF88-4E68-9CF7-5A72EF32AFC2}"/>
          </ac:spMkLst>
        </pc:spChg>
        <pc:spChg chg="add del">
          <ac:chgData name="Lee, Samuel" userId="d5911539-021e-4311-9593-cf6accb2fc9c" providerId="ADAL" clId="{7E5B583B-AEB9-CF4A-BB8B-5271209F6FE5}" dt="2025-04-28T18:48:49.950" v="69" actId="26606"/>
          <ac:spMkLst>
            <pc:docMk/>
            <pc:sldMk cId="1535618520" sldId="267"/>
            <ac:spMk id="56" creationId="{837A7BE2-DF08-4ECE-A520-13927DBF4C5E}"/>
          </ac:spMkLst>
        </pc:spChg>
        <pc:spChg chg="add">
          <ac:chgData name="Lee, Samuel" userId="d5911539-021e-4311-9593-cf6accb2fc9c" providerId="ADAL" clId="{7E5B583B-AEB9-CF4A-BB8B-5271209F6FE5}" dt="2025-04-28T18:48:49.950" v="69" actId="26606"/>
          <ac:spMkLst>
            <pc:docMk/>
            <pc:sldMk cId="1535618520" sldId="267"/>
            <ac:spMk id="61" creationId="{42A4FC2C-047E-45A5-965D-8E1E3BF09BC6}"/>
          </ac:spMkLst>
        </pc:spChg>
        <pc:grpChg chg="add del">
          <ac:chgData name="Lee, Samuel" userId="d5911539-021e-4311-9593-cf6accb2fc9c" providerId="ADAL" clId="{7E5B583B-AEB9-CF4A-BB8B-5271209F6FE5}" dt="2025-04-28T18:47:49.117" v="58" actId="26606"/>
          <ac:grpSpMkLst>
            <pc:docMk/>
            <pc:sldMk cId="1535618520" sldId="267"/>
            <ac:grpSpMk id="30" creationId="{A50943B0-FDF7-4C2C-B784-9208C945A8C3}"/>
          </ac:grpSpMkLst>
        </pc:grpChg>
        <pc:grpChg chg="add">
          <ac:chgData name="Lee, Samuel" userId="d5911539-021e-4311-9593-cf6accb2fc9c" providerId="ADAL" clId="{7E5B583B-AEB9-CF4A-BB8B-5271209F6FE5}" dt="2025-04-28T18:47:49.117" v="58" actId="26606"/>
          <ac:grpSpMkLst>
            <pc:docMk/>
            <pc:sldMk cId="1535618520" sldId="267"/>
            <ac:grpSpMk id="39" creationId="{31655B4F-4050-4B1F-82A8-180E74CF9C54}"/>
          </ac:grpSpMkLst>
        </pc:grpChg>
        <pc:picChg chg="add del mod">
          <ac:chgData name="Lee, Samuel" userId="d5911539-021e-4311-9593-cf6accb2fc9c" providerId="ADAL" clId="{7E5B583B-AEB9-CF4A-BB8B-5271209F6FE5}" dt="2025-04-28T18:42:21.800" v="38" actId="21"/>
          <ac:picMkLst>
            <pc:docMk/>
            <pc:sldMk cId="1535618520" sldId="267"/>
            <ac:picMk id="7" creationId="{803B213F-700A-5F3C-C529-708B043EC970}"/>
          </ac:picMkLst>
        </pc:picChg>
        <pc:picChg chg="add mod ord">
          <ac:chgData name="Lee, Samuel" userId="d5911539-021e-4311-9593-cf6accb2fc9c" providerId="ADAL" clId="{7E5B583B-AEB9-CF4A-BB8B-5271209F6FE5}" dt="2025-04-28T18:48:49.950" v="69" actId="26606"/>
          <ac:picMkLst>
            <pc:docMk/>
            <pc:sldMk cId="1535618520" sldId="267"/>
            <ac:picMk id="12" creationId="{9B91A283-331E-AFB9-9917-80353D96F8D0}"/>
          </ac:picMkLst>
        </pc:picChg>
        <pc:picChg chg="add del mod">
          <ac:chgData name="Lee, Samuel" userId="d5911539-021e-4311-9593-cf6accb2fc9c" providerId="ADAL" clId="{7E5B583B-AEB9-CF4A-BB8B-5271209F6FE5}" dt="2025-04-28T18:44:15.539" v="50" actId="21"/>
          <ac:picMkLst>
            <pc:docMk/>
            <pc:sldMk cId="1535618520" sldId="267"/>
            <ac:picMk id="15" creationId="{F46E5949-5894-8745-1DD4-D7EE8A4D37BC}"/>
          </ac:picMkLst>
        </pc:picChg>
        <pc:picChg chg="add mod ord">
          <ac:chgData name="Lee, Samuel" userId="d5911539-021e-4311-9593-cf6accb2fc9c" providerId="ADAL" clId="{7E5B583B-AEB9-CF4A-BB8B-5271209F6FE5}" dt="2025-04-28T18:48:49.950" v="69" actId="26606"/>
          <ac:picMkLst>
            <pc:docMk/>
            <pc:sldMk cId="1535618520" sldId="267"/>
            <ac:picMk id="18" creationId="{4535F930-CB07-36A9-F70C-482D201D0B21}"/>
          </ac:picMkLst>
        </pc:picChg>
        <pc:picChg chg="add mod ord">
          <ac:chgData name="Lee, Samuel" userId="d5911539-021e-4311-9593-cf6accb2fc9c" providerId="ADAL" clId="{7E5B583B-AEB9-CF4A-BB8B-5271209F6FE5}" dt="2025-04-28T18:48:36.341" v="67" actId="14100"/>
          <ac:picMkLst>
            <pc:docMk/>
            <pc:sldMk cId="1535618520" sldId="267"/>
            <ac:picMk id="21" creationId="{769BDAAA-4B96-05D8-4242-6EE5E1AB1180}"/>
          </ac:picMkLst>
        </pc:picChg>
        <pc:picChg chg="add mod">
          <ac:chgData name="Lee, Samuel" userId="d5911539-021e-4311-9593-cf6accb2fc9c" providerId="ADAL" clId="{7E5B583B-AEB9-CF4A-BB8B-5271209F6FE5}" dt="2025-04-28T18:47:49.117" v="58" actId="26606"/>
          <ac:picMkLst>
            <pc:docMk/>
            <pc:sldMk cId="1535618520" sldId="267"/>
            <ac:picMk id="24" creationId="{77D58428-9110-8DCC-C297-10D89D84DEC2}"/>
          </ac:picMkLst>
        </pc:picChg>
        <pc:picChg chg="add mod ord">
          <ac:chgData name="Lee, Samuel" userId="d5911539-021e-4311-9593-cf6accb2fc9c" providerId="ADAL" clId="{7E5B583B-AEB9-CF4A-BB8B-5271209F6FE5}" dt="2025-04-28T18:48:49.950" v="69" actId="26606"/>
          <ac:picMkLst>
            <pc:docMk/>
            <pc:sldMk cId="1535618520" sldId="267"/>
            <ac:picMk id="29" creationId="{16D86200-C4B1-9720-8277-A83E41B56D63}"/>
          </ac:picMkLst>
        </pc:picChg>
      </pc:sldChg>
    </pc:docChg>
  </pc:docChgLst>
  <pc:docChgLst>
    <pc:chgData name="Hawkins, Keith" userId="S::keihawk@siue.edu::67b03e4a-ef83-4559-8488-00a286732a46" providerId="AD" clId="Web-{447AF5B9-6B16-C45A-BD8B-B7B718E63D62}"/>
    <pc:docChg chg="modSld">
      <pc:chgData name="Hawkins, Keith" userId="S::keihawk@siue.edu::67b03e4a-ef83-4559-8488-00a286732a46" providerId="AD" clId="Web-{447AF5B9-6B16-C45A-BD8B-B7B718E63D62}" dt="2025-04-21T20:12:52.860" v="4" actId="20577"/>
      <pc:docMkLst>
        <pc:docMk/>
      </pc:docMkLst>
      <pc:sldChg chg="modSp">
        <pc:chgData name="Hawkins, Keith" userId="S::keihawk@siue.edu::67b03e4a-ef83-4559-8488-00a286732a46" providerId="AD" clId="Web-{447AF5B9-6B16-C45A-BD8B-B7B718E63D62}" dt="2025-04-21T20:12:52.860" v="4" actId="20577"/>
        <pc:sldMkLst>
          <pc:docMk/>
          <pc:sldMk cId="1287177297" sldId="257"/>
        </pc:sldMkLst>
        <pc:spChg chg="mod">
          <ac:chgData name="Hawkins, Keith" userId="S::keihawk@siue.edu::67b03e4a-ef83-4559-8488-00a286732a46" providerId="AD" clId="Web-{447AF5B9-6B16-C45A-BD8B-B7B718E63D62}" dt="2025-04-21T20:12:52.860" v="4" actId="20577"/>
          <ac:spMkLst>
            <pc:docMk/>
            <pc:sldMk cId="1287177297" sldId="257"/>
            <ac:spMk id="2" creationId="{65ECB55D-B7BF-32D4-F579-518906465A52}"/>
          </ac:spMkLst>
        </pc:spChg>
        <pc:spChg chg="mod">
          <ac:chgData name="Hawkins, Keith" userId="S::keihawk@siue.edu::67b03e4a-ef83-4559-8488-00a286732a46" providerId="AD" clId="Web-{447AF5B9-6B16-C45A-BD8B-B7B718E63D62}" dt="2025-04-21T20:12:24.078" v="0" actId="20577"/>
          <ac:spMkLst>
            <pc:docMk/>
            <pc:sldMk cId="1287177297" sldId="257"/>
            <ac:spMk id="3" creationId="{B3CEFA01-B8BB-54C3-A707-966CE78C9CF3}"/>
          </ac:spMkLst>
        </pc:spChg>
      </pc:sldChg>
    </pc:docChg>
  </pc:docChgLst>
  <pc:docChgLst>
    <pc:chgData name="Hawkins, Keith" userId="S::keihawk@siue.edu::67b03e4a-ef83-4559-8488-00a286732a46" providerId="AD" clId="Web-{792764AB-8C94-6425-C531-DB8B4F6C54E6}"/>
    <pc:docChg chg="modSld">
      <pc:chgData name="Hawkins, Keith" userId="S::keihawk@siue.edu::67b03e4a-ef83-4559-8488-00a286732a46" providerId="AD" clId="Web-{792764AB-8C94-6425-C531-DB8B4F6C54E6}" dt="2025-04-28T19:58:57.003" v="11" actId="14100"/>
      <pc:docMkLst>
        <pc:docMk/>
      </pc:docMkLst>
      <pc:sldChg chg="addSp delSp modSp">
        <pc:chgData name="Hawkins, Keith" userId="S::keihawk@siue.edu::67b03e4a-ef83-4559-8488-00a286732a46" providerId="AD" clId="Web-{792764AB-8C94-6425-C531-DB8B4F6C54E6}" dt="2025-04-28T19:58:57.003" v="11" actId="14100"/>
        <pc:sldMkLst>
          <pc:docMk/>
          <pc:sldMk cId="2903373655" sldId="258"/>
        </pc:sldMkLst>
        <pc:spChg chg="mod">
          <ac:chgData name="Hawkins, Keith" userId="S::keihawk@siue.edu::67b03e4a-ef83-4559-8488-00a286732a46" providerId="AD" clId="Web-{792764AB-8C94-6425-C531-DB8B4F6C54E6}" dt="2025-04-28T19:49:56.937" v="1"/>
          <ac:spMkLst>
            <pc:docMk/>
            <pc:sldMk cId="2903373655" sldId="258"/>
            <ac:spMk id="2" creationId="{69D4AF22-78E8-2A03-AB4E-CE429B4F1AC6}"/>
          </ac:spMkLst>
        </pc:spChg>
        <pc:spChg chg="mod">
          <ac:chgData name="Hawkins, Keith" userId="S::keihawk@siue.edu::67b03e4a-ef83-4559-8488-00a286732a46" providerId="AD" clId="Web-{792764AB-8C94-6425-C531-DB8B4F6C54E6}" dt="2025-04-28T19:49:56.937" v="1"/>
          <ac:spMkLst>
            <pc:docMk/>
            <pc:sldMk cId="2903373655" sldId="258"/>
            <ac:spMk id="3" creationId="{8BDCFF62-BB5A-5FF3-5028-5D4F6DD67572}"/>
          </ac:spMkLst>
        </pc:spChg>
        <pc:spChg chg="del">
          <ac:chgData name="Hawkins, Keith" userId="S::keihawk@siue.edu::67b03e4a-ef83-4559-8488-00a286732a46" providerId="AD" clId="Web-{792764AB-8C94-6425-C531-DB8B4F6C54E6}" dt="2025-04-28T19:49:56.937" v="1"/>
          <ac:spMkLst>
            <pc:docMk/>
            <pc:sldMk cId="2903373655" sldId="258"/>
            <ac:spMk id="10" creationId="{B95B9BA8-1D69-4796-85F5-B6D0BD52354B}"/>
          </ac:spMkLst>
        </pc:spChg>
        <pc:spChg chg="add">
          <ac:chgData name="Hawkins, Keith" userId="S::keihawk@siue.edu::67b03e4a-ef83-4559-8488-00a286732a46" providerId="AD" clId="Web-{792764AB-8C94-6425-C531-DB8B4F6C54E6}" dt="2025-04-28T19:49:56.937" v="1"/>
          <ac:spMkLst>
            <pc:docMk/>
            <pc:sldMk cId="2903373655" sldId="258"/>
            <ac:spMk id="15" creationId="{A7AE9375-4664-4DB2-922D-2782A6E439AC}"/>
          </ac:spMkLst>
        </pc:spChg>
        <pc:spChg chg="add">
          <ac:chgData name="Hawkins, Keith" userId="S::keihawk@siue.edu::67b03e4a-ef83-4559-8488-00a286732a46" providerId="AD" clId="Web-{792764AB-8C94-6425-C531-DB8B4F6C54E6}" dt="2025-04-28T19:49:56.937" v="1"/>
          <ac:spMkLst>
            <pc:docMk/>
            <pc:sldMk cId="2903373655" sldId="258"/>
            <ac:spMk id="19" creationId="{C87417AF-190E-4D6E-AFA6-7D3E84B0B430}"/>
          </ac:spMkLst>
        </pc:spChg>
        <pc:spChg chg="add">
          <ac:chgData name="Hawkins, Keith" userId="S::keihawk@siue.edu::67b03e4a-ef83-4559-8488-00a286732a46" providerId="AD" clId="Web-{792764AB-8C94-6425-C531-DB8B4F6C54E6}" dt="2025-04-28T19:49:56.937" v="1"/>
          <ac:spMkLst>
            <pc:docMk/>
            <pc:sldMk cId="2903373655" sldId="258"/>
            <ac:spMk id="21" creationId="{80B30ED8-273E-4C07-8568-2FE5CC5C483D}"/>
          </ac:spMkLst>
        </pc:spChg>
        <pc:picChg chg="add mod">
          <ac:chgData name="Hawkins, Keith" userId="S::keihawk@siue.edu::67b03e4a-ef83-4559-8488-00a286732a46" providerId="AD" clId="Web-{792764AB-8C94-6425-C531-DB8B4F6C54E6}" dt="2025-04-28T19:58:48.643" v="10" actId="14100"/>
          <ac:picMkLst>
            <pc:docMk/>
            <pc:sldMk cId="2903373655" sldId="258"/>
            <ac:picMk id="4" creationId="{F25090E1-0EFB-E4AF-DD55-18745290E572}"/>
          </ac:picMkLst>
        </pc:picChg>
        <pc:picChg chg="mod ord">
          <ac:chgData name="Hawkins, Keith" userId="S::keihawk@siue.edu::67b03e4a-ef83-4559-8488-00a286732a46" providerId="AD" clId="Web-{792764AB-8C94-6425-C531-DB8B4F6C54E6}" dt="2025-04-28T19:58:57.003" v="11" actId="14100"/>
          <ac:picMkLst>
            <pc:docMk/>
            <pc:sldMk cId="2903373655" sldId="258"/>
            <ac:picMk id="5" creationId="{D9FFC945-1AA7-5C35-2562-C0AD560852AD}"/>
          </ac:picMkLst>
        </pc:picChg>
        <pc:cxnChg chg="add">
          <ac:chgData name="Hawkins, Keith" userId="S::keihawk@siue.edu::67b03e4a-ef83-4559-8488-00a286732a46" providerId="AD" clId="Web-{792764AB-8C94-6425-C531-DB8B4F6C54E6}" dt="2025-04-28T19:49:56.937" v="1"/>
          <ac:cxnSpMkLst>
            <pc:docMk/>
            <pc:sldMk cId="2903373655" sldId="258"/>
            <ac:cxnSpMk id="17" creationId="{EE504C98-6397-41C1-A8D8-2D9C4ED307E0}"/>
          </ac:cxnSpMkLst>
        </pc:cxnChg>
      </pc:sldChg>
    </pc:docChg>
  </pc:docChgLst>
  <pc:docChgLst>
    <pc:chgData name="Lee, Samuel" userId="d5911539-021e-4311-9593-cf6accb2fc9c" providerId="ADAL" clId="{55F2CEE8-1D98-D641-B7D3-7DD6748EE898}"/>
    <pc:docChg chg="custSel modSld">
      <pc:chgData name="Lee, Samuel" userId="d5911539-021e-4311-9593-cf6accb2fc9c" providerId="ADAL" clId="{55F2CEE8-1D98-D641-B7D3-7DD6748EE898}" dt="2025-04-23T20:48:49.969" v="10" actId="14100"/>
      <pc:docMkLst>
        <pc:docMk/>
      </pc:docMkLst>
      <pc:sldChg chg="addSp delSp modSp">
        <pc:chgData name="Lee, Samuel" userId="d5911539-021e-4311-9593-cf6accb2fc9c" providerId="ADAL" clId="{55F2CEE8-1D98-D641-B7D3-7DD6748EE898}" dt="2025-04-23T20:48:49.969" v="10" actId="14100"/>
        <pc:sldMkLst>
          <pc:docMk/>
          <pc:sldMk cId="4232060287" sldId="259"/>
        </pc:sldMkLst>
        <pc:spChg chg="del">
          <ac:chgData name="Lee, Samuel" userId="d5911539-021e-4311-9593-cf6accb2fc9c" providerId="ADAL" clId="{55F2CEE8-1D98-D641-B7D3-7DD6748EE898}" dt="2025-04-23T20:47:51.688" v="0" actId="22"/>
          <ac:spMkLst>
            <pc:docMk/>
            <pc:sldMk cId="4232060287" sldId="259"/>
            <ac:spMk id="4" creationId="{D961B439-49CB-C825-3B9C-9752AB49FCE4}"/>
          </ac:spMkLst>
        </pc:spChg>
        <pc:spChg chg="add del mod">
          <ac:chgData name="Lee, Samuel" userId="d5911539-021e-4311-9593-cf6accb2fc9c" providerId="ADAL" clId="{55F2CEE8-1D98-D641-B7D3-7DD6748EE898}" dt="2025-04-23T20:48:38.580" v="4" actId="22"/>
          <ac:spMkLst>
            <pc:docMk/>
            <pc:sldMk cId="4232060287" sldId="259"/>
            <ac:spMk id="9" creationId="{9F23965E-531E-D8B4-FC03-A3F011E5E653}"/>
          </ac:spMkLst>
        </pc:spChg>
        <pc:picChg chg="add del mod">
          <ac:chgData name="Lee, Samuel" userId="d5911539-021e-4311-9593-cf6accb2fc9c" providerId="ADAL" clId="{55F2CEE8-1D98-D641-B7D3-7DD6748EE898}" dt="2025-04-23T20:48:05.988" v="3" actId="478"/>
          <ac:picMkLst>
            <pc:docMk/>
            <pc:sldMk cId="4232060287" sldId="259"/>
            <ac:picMk id="7" creationId="{D60709C0-D754-F863-1DE6-8DAC5BD75D41}"/>
          </ac:picMkLst>
        </pc:picChg>
        <pc:picChg chg="add mod">
          <ac:chgData name="Lee, Samuel" userId="d5911539-021e-4311-9593-cf6accb2fc9c" providerId="ADAL" clId="{55F2CEE8-1D98-D641-B7D3-7DD6748EE898}" dt="2025-04-23T20:48:49.969" v="10" actId="14100"/>
          <ac:picMkLst>
            <pc:docMk/>
            <pc:sldMk cId="4232060287" sldId="259"/>
            <ac:picMk id="12" creationId="{DD875881-2CC5-24C3-E433-65D8A44BF1BA}"/>
          </ac:picMkLst>
        </pc:picChg>
      </pc:sldChg>
    </pc:docChg>
  </pc:docChgLst>
  <pc:docChgLst>
    <pc:chgData name="Hawkins, Keith" userId="S::keihawk@siue.edu::67b03e4a-ef83-4559-8488-00a286732a46" providerId="AD" clId="Web-{4B5CE5E0-5053-FF42-EAEC-0D54039B8E34}"/>
    <pc:docChg chg="modSld">
      <pc:chgData name="Hawkins, Keith" userId="S::keihawk@siue.edu::67b03e4a-ef83-4559-8488-00a286732a46" providerId="AD" clId="Web-{4B5CE5E0-5053-FF42-EAEC-0D54039B8E34}" dt="2025-04-28T18:49:04.296" v="4" actId="14100"/>
      <pc:docMkLst>
        <pc:docMk/>
      </pc:docMkLst>
      <pc:sldChg chg="modSp">
        <pc:chgData name="Hawkins, Keith" userId="S::keihawk@siue.edu::67b03e4a-ef83-4559-8488-00a286732a46" providerId="AD" clId="Web-{4B5CE5E0-5053-FF42-EAEC-0D54039B8E34}" dt="2025-04-28T18:49:04.296" v="4" actId="14100"/>
        <pc:sldMkLst>
          <pc:docMk/>
          <pc:sldMk cId="4232060287" sldId="259"/>
        </pc:sldMkLst>
        <pc:spChg chg="mod">
          <ac:chgData name="Hawkins, Keith" userId="S::keihawk@siue.edu::67b03e4a-ef83-4559-8488-00a286732a46" providerId="AD" clId="Web-{4B5CE5E0-5053-FF42-EAEC-0D54039B8E34}" dt="2025-04-28T18:42:44.751" v="3" actId="20577"/>
          <ac:spMkLst>
            <pc:docMk/>
            <pc:sldMk cId="4232060287" sldId="259"/>
            <ac:spMk id="2" creationId="{845C5C87-F3C7-2BCC-E776-7C4BE01C1395}"/>
          </ac:spMkLst>
        </pc:spChg>
        <pc:spChg chg="mod">
          <ac:chgData name="Hawkins, Keith" userId="S::keihawk@siue.edu::67b03e4a-ef83-4559-8488-00a286732a46" providerId="AD" clId="Web-{4B5CE5E0-5053-FF42-EAEC-0D54039B8E34}" dt="2025-04-28T18:49:04.296" v="4" actId="14100"/>
          <ac:spMkLst>
            <pc:docMk/>
            <pc:sldMk cId="4232060287" sldId="259"/>
            <ac:spMk id="3" creationId="{C22CF47D-669F-5A28-E60D-535EDE2D4FEE}"/>
          </ac:spMkLst>
        </pc:spChg>
      </pc:sldChg>
    </pc:docChg>
  </pc:docChgLst>
  <pc:docChgLst>
    <pc:chgData name="Hawkins, Keith" userId="S::keihawk@siue.edu::67b03e4a-ef83-4559-8488-00a286732a46" providerId="AD" clId="Web-{00B0CC97-6C55-2DCE-68E5-367C23CB34E9}"/>
    <pc:docChg chg="modSld">
      <pc:chgData name="Hawkins, Keith" userId="S::keihawk@siue.edu::67b03e4a-ef83-4559-8488-00a286732a46" providerId="AD" clId="Web-{00B0CC97-6C55-2DCE-68E5-367C23CB34E9}" dt="2025-04-21T20:22:49.977" v="25" actId="14100"/>
      <pc:docMkLst>
        <pc:docMk/>
      </pc:docMkLst>
      <pc:sldChg chg="addSp delSp modSp">
        <pc:chgData name="Hawkins, Keith" userId="S::keihawk@siue.edu::67b03e4a-ef83-4559-8488-00a286732a46" providerId="AD" clId="Web-{00B0CC97-6C55-2DCE-68E5-367C23CB34E9}" dt="2025-04-21T20:22:49.977" v="25" actId="14100"/>
        <pc:sldMkLst>
          <pc:docMk/>
          <pc:sldMk cId="1287177297" sldId="257"/>
        </pc:sldMkLst>
        <pc:spChg chg="mod">
          <ac:chgData name="Hawkins, Keith" userId="S::keihawk@siue.edu::67b03e4a-ef83-4559-8488-00a286732a46" providerId="AD" clId="Web-{00B0CC97-6C55-2DCE-68E5-367C23CB34E9}" dt="2025-04-21T20:18:57.142" v="18" actId="20577"/>
          <ac:spMkLst>
            <pc:docMk/>
            <pc:sldMk cId="1287177297" sldId="257"/>
            <ac:spMk id="2" creationId="{65ECB55D-B7BF-32D4-F579-518906465A52}"/>
          </ac:spMkLst>
        </pc:spChg>
        <pc:spChg chg="mod ord">
          <ac:chgData name="Hawkins, Keith" userId="S::keihawk@siue.edu::67b03e4a-ef83-4559-8488-00a286732a46" providerId="AD" clId="Web-{00B0CC97-6C55-2DCE-68E5-367C23CB34E9}" dt="2025-04-21T20:18:59.579" v="20" actId="20577"/>
          <ac:spMkLst>
            <pc:docMk/>
            <pc:sldMk cId="1287177297" sldId="257"/>
            <ac:spMk id="3" creationId="{B3CEFA01-B8BB-54C3-A707-966CE78C9CF3}"/>
          </ac:spMkLst>
        </pc:spChg>
        <pc:spChg chg="add del">
          <ac:chgData name="Hawkins, Keith" userId="S::keihawk@siue.edu::67b03e4a-ef83-4559-8488-00a286732a46" providerId="AD" clId="Web-{00B0CC97-6C55-2DCE-68E5-367C23CB34E9}" dt="2025-04-21T20:15:36.666" v="4"/>
          <ac:spMkLst>
            <pc:docMk/>
            <pc:sldMk cId="1287177297" sldId="257"/>
            <ac:spMk id="17" creationId="{E8A8EAB8-D2FF-444D-B34B-7D32F106AD0E}"/>
          </ac:spMkLst>
        </pc:spChg>
        <pc:spChg chg="add del">
          <ac:chgData name="Hawkins, Keith" userId="S::keihawk@siue.edu::67b03e4a-ef83-4559-8488-00a286732a46" providerId="AD" clId="Web-{00B0CC97-6C55-2DCE-68E5-367C23CB34E9}" dt="2025-04-21T20:15:36.650" v="3"/>
          <ac:spMkLst>
            <pc:docMk/>
            <pc:sldMk cId="1287177297" sldId="257"/>
            <ac:spMk id="26" creationId="{C29C59CE-9D5A-4E64-9F64-161998AB2DCE}"/>
          </ac:spMkLst>
        </pc:spChg>
        <pc:spChg chg="add del">
          <ac:chgData name="Hawkins, Keith" userId="S::keihawk@siue.edu::67b03e4a-ef83-4559-8488-00a286732a46" providerId="AD" clId="Web-{00B0CC97-6C55-2DCE-68E5-367C23CB34E9}" dt="2025-04-21T20:15:36.650" v="3"/>
          <ac:spMkLst>
            <pc:docMk/>
            <pc:sldMk cId="1287177297" sldId="257"/>
            <ac:spMk id="28" creationId="{2EA3E16E-E32B-4992-ADBC-EA9C33A6FE33}"/>
          </ac:spMkLst>
        </pc:spChg>
        <pc:spChg chg="add">
          <ac:chgData name="Hawkins, Keith" userId="S::keihawk@siue.edu::67b03e4a-ef83-4559-8488-00a286732a46" providerId="AD" clId="Web-{00B0CC97-6C55-2DCE-68E5-367C23CB34E9}" dt="2025-04-21T20:15:36.666" v="4"/>
          <ac:spMkLst>
            <pc:docMk/>
            <pc:sldMk cId="1287177297" sldId="257"/>
            <ac:spMk id="30" creationId="{B35D540D-9486-4236-952A-F72DC52D79BF}"/>
          </ac:spMkLst>
        </pc:spChg>
        <pc:spChg chg="add">
          <ac:chgData name="Hawkins, Keith" userId="S::keihawk@siue.edu::67b03e4a-ef83-4559-8488-00a286732a46" providerId="AD" clId="Web-{00B0CC97-6C55-2DCE-68E5-367C23CB34E9}" dt="2025-04-21T20:15:36.666" v="4"/>
          <ac:spMkLst>
            <pc:docMk/>
            <pc:sldMk cId="1287177297" sldId="257"/>
            <ac:spMk id="31" creationId="{5EBC18B6-E5C3-4AD1-97A4-E6A3477A0BB9}"/>
          </ac:spMkLst>
        </pc:spChg>
        <pc:spChg chg="add">
          <ac:chgData name="Hawkins, Keith" userId="S::keihawk@siue.edu::67b03e4a-ef83-4559-8488-00a286732a46" providerId="AD" clId="Web-{00B0CC97-6C55-2DCE-68E5-367C23CB34E9}" dt="2025-04-21T20:15:36.666" v="4"/>
          <ac:spMkLst>
            <pc:docMk/>
            <pc:sldMk cId="1287177297" sldId="257"/>
            <ac:spMk id="32" creationId="{136A4AB6-B72B-4CC6-ADCF-BE807B6C3D71}"/>
          </ac:spMkLst>
        </pc:spChg>
        <pc:picChg chg="add mod">
          <ac:chgData name="Hawkins, Keith" userId="S::keihawk@siue.edu::67b03e4a-ef83-4559-8488-00a286732a46" providerId="AD" clId="Web-{00B0CC97-6C55-2DCE-68E5-367C23CB34E9}" dt="2025-04-21T20:15:36.666" v="4"/>
          <ac:picMkLst>
            <pc:docMk/>
            <pc:sldMk cId="1287177297" sldId="257"/>
            <ac:picMk id="4" creationId="{DE27EA03-BEB2-E5F9-7599-43A1FAB6B189}"/>
          </ac:picMkLst>
        </pc:picChg>
        <pc:picChg chg="mod ord">
          <ac:chgData name="Hawkins, Keith" userId="S::keihawk@siue.edu::67b03e4a-ef83-4559-8488-00a286732a46" providerId="AD" clId="Web-{00B0CC97-6C55-2DCE-68E5-367C23CB34E9}" dt="2025-04-21T20:22:49.977" v="25" actId="14100"/>
          <ac:picMkLst>
            <pc:docMk/>
            <pc:sldMk cId="1287177297" sldId="257"/>
            <ac:picMk id="5" creationId="{195A2268-6CEB-E628-679A-9E34ADA3BF0F}"/>
          </ac:picMkLst>
        </pc:picChg>
        <pc:picChg chg="add mod">
          <ac:chgData name="Hawkins, Keith" userId="S::keihawk@siue.edu::67b03e4a-ef83-4559-8488-00a286732a46" providerId="AD" clId="Web-{00B0CC97-6C55-2DCE-68E5-367C23CB34E9}" dt="2025-04-21T20:15:36.666" v="4"/>
          <ac:picMkLst>
            <pc:docMk/>
            <pc:sldMk cId="1287177297" sldId="257"/>
            <ac:picMk id="6" creationId="{C08A9C12-BE77-461E-FBE0-63216ECF9874}"/>
          </ac:picMkLst>
        </pc:picChg>
        <pc:cxnChg chg="add del">
          <ac:chgData name="Hawkins, Keith" userId="S::keihawk@siue.edu::67b03e4a-ef83-4559-8488-00a286732a46" providerId="AD" clId="Web-{00B0CC97-6C55-2DCE-68E5-367C23CB34E9}" dt="2025-04-21T20:15:36.650" v="3"/>
          <ac:cxnSpMkLst>
            <pc:docMk/>
            <pc:sldMk cId="1287177297" sldId="257"/>
            <ac:cxnSpMk id="19" creationId="{EEA38897-7BA3-4408-8083-3235339C4A60}"/>
          </ac:cxnSpMkLst>
        </pc:cxnChg>
        <pc:cxnChg chg="add del">
          <ac:chgData name="Hawkins, Keith" userId="S::keihawk@siue.edu::67b03e4a-ef83-4559-8488-00a286732a46" providerId="AD" clId="Web-{00B0CC97-6C55-2DCE-68E5-367C23CB34E9}" dt="2025-04-21T20:15:36.666" v="4"/>
          <ac:cxnSpMkLst>
            <pc:docMk/>
            <pc:sldMk cId="1287177297" sldId="257"/>
            <ac:cxnSpMk id="21" creationId="{F11AD06B-AB20-4097-8606-5DA00DBACE88}"/>
          </ac:cxnSpMkLst>
        </pc:cxnChg>
      </pc:sldChg>
    </pc:docChg>
  </pc:docChgLst>
  <pc:docChgLst>
    <pc:chgData name="Hill, Julez" userId="S::julhill@siue.edu::08044bb3-9556-490a-946f-e285be9b99d0" providerId="AD" clId="Web-{F5C50537-DDA6-E834-B641-4A9716A047AB}"/>
    <pc:docChg chg="addSld delSld modSld">
      <pc:chgData name="Hill, Julez" userId="S::julhill@siue.edu::08044bb3-9556-490a-946f-e285be9b99d0" providerId="AD" clId="Web-{F5C50537-DDA6-E834-B641-4A9716A047AB}" dt="2025-04-28T18:40:57.252" v="1391"/>
      <pc:docMkLst>
        <pc:docMk/>
      </pc:docMkLst>
      <pc:sldChg chg="addSp delSp modSp">
        <pc:chgData name="Hill, Julez" userId="S::julhill@siue.edu::08044bb3-9556-490a-946f-e285be9b99d0" providerId="AD" clId="Web-{F5C50537-DDA6-E834-B641-4A9716A047AB}" dt="2025-04-23T20:18:40.976" v="3"/>
        <pc:sldMkLst>
          <pc:docMk/>
          <pc:sldMk cId="1825807380" sldId="260"/>
        </pc:sldMkLst>
        <pc:spChg chg="add del mod">
          <ac:chgData name="Hill, Julez" userId="S::julhill@siue.edu::08044bb3-9556-490a-946f-e285be9b99d0" providerId="AD" clId="Web-{F5C50537-DDA6-E834-B641-4A9716A047AB}" dt="2025-04-23T20:18:40.976" v="3"/>
          <ac:spMkLst>
            <pc:docMk/>
            <pc:sldMk cId="1825807380" sldId="260"/>
            <ac:spMk id="3" creationId="{746CF946-8743-78B8-42FE-824149211513}"/>
          </ac:spMkLst>
        </pc:spChg>
      </pc:sldChg>
      <pc:sldChg chg="delSp modSp">
        <pc:chgData name="Hill, Julez" userId="S::julhill@siue.edu::08044bb3-9556-490a-946f-e285be9b99d0" providerId="AD" clId="Web-{F5C50537-DDA6-E834-B641-4A9716A047AB}" dt="2025-04-23T20:29:46.304" v="10" actId="14100"/>
        <pc:sldMkLst>
          <pc:docMk/>
          <pc:sldMk cId="3514814629" sldId="262"/>
        </pc:sldMkLst>
        <pc:spChg chg="mod">
          <ac:chgData name="Hill, Julez" userId="S::julhill@siue.edu::08044bb3-9556-490a-946f-e285be9b99d0" providerId="AD" clId="Web-{F5C50537-DDA6-E834-B641-4A9716A047AB}" dt="2025-04-23T20:29:30.913" v="8" actId="1076"/>
          <ac:spMkLst>
            <pc:docMk/>
            <pc:sldMk cId="3514814629" sldId="262"/>
            <ac:spMk id="2" creationId="{0ADA097A-CCEB-0556-5215-1AF10B691EB8}"/>
          </ac:spMkLst>
        </pc:spChg>
        <pc:spChg chg="mod">
          <ac:chgData name="Hill, Julez" userId="S::julhill@siue.edu::08044bb3-9556-490a-946f-e285be9b99d0" providerId="AD" clId="Web-{F5C50537-DDA6-E834-B641-4A9716A047AB}" dt="2025-04-23T20:29:46.304" v="10" actId="14100"/>
          <ac:spMkLst>
            <pc:docMk/>
            <pc:sldMk cId="3514814629" sldId="262"/>
            <ac:spMk id="3" creationId="{77C6FF91-5DD1-0A2A-3121-0D364448A13C}"/>
          </ac:spMkLst>
        </pc:spChg>
        <pc:spChg chg="del">
          <ac:chgData name="Hill, Julez" userId="S::julhill@siue.edu::08044bb3-9556-490a-946f-e285be9b99d0" providerId="AD" clId="Web-{F5C50537-DDA6-E834-B641-4A9716A047AB}" dt="2025-04-23T20:29:17.866" v="4"/>
          <ac:spMkLst>
            <pc:docMk/>
            <pc:sldMk cId="3514814629" sldId="262"/>
            <ac:spMk id="4" creationId="{3DD8B13E-F6D6-C382-5318-B6AFD4C2CFB5}"/>
          </ac:spMkLst>
        </pc:spChg>
      </pc:sldChg>
      <pc:sldChg chg="del">
        <pc:chgData name="Hill, Julez" userId="S::julhill@siue.edu::08044bb3-9556-490a-946f-e285be9b99d0" providerId="AD" clId="Web-{F5C50537-DDA6-E834-B641-4A9716A047AB}" dt="2025-04-23T20:32:33.976" v="13"/>
        <pc:sldMkLst>
          <pc:docMk/>
          <pc:sldMk cId="2347519643" sldId="263"/>
        </pc:sldMkLst>
      </pc:sldChg>
      <pc:sldChg chg="modSp add replId">
        <pc:chgData name="Hill, Julez" userId="S::julhill@siue.edu::08044bb3-9556-490a-946f-e285be9b99d0" providerId="AD" clId="Web-{F5C50537-DDA6-E834-B641-4A9716A047AB}" dt="2025-04-23T21:02:29.413" v="1358" actId="20577"/>
        <pc:sldMkLst>
          <pc:docMk/>
          <pc:sldMk cId="1801861349" sldId="264"/>
        </pc:sldMkLst>
        <pc:spChg chg="mod">
          <ac:chgData name="Hill, Julez" userId="S::julhill@siue.edu::08044bb3-9556-490a-946f-e285be9b99d0" providerId="AD" clId="Web-{F5C50537-DDA6-E834-B641-4A9716A047AB}" dt="2025-04-23T20:48:55.507" v="574" actId="20577"/>
          <ac:spMkLst>
            <pc:docMk/>
            <pc:sldMk cId="1801861349" sldId="264"/>
            <ac:spMk id="2" creationId="{2B68BD50-4EBF-77F8-1313-0E2CEA07DBBD}"/>
          </ac:spMkLst>
        </pc:spChg>
        <pc:spChg chg="mod">
          <ac:chgData name="Hill, Julez" userId="S::julhill@siue.edu::08044bb3-9556-490a-946f-e285be9b99d0" providerId="AD" clId="Web-{F5C50537-DDA6-E834-B641-4A9716A047AB}" dt="2025-04-23T21:02:29.413" v="1358" actId="20577"/>
          <ac:spMkLst>
            <pc:docMk/>
            <pc:sldMk cId="1801861349" sldId="264"/>
            <ac:spMk id="3" creationId="{8D465FF0-68B8-37B9-ED05-003FBBF8949B}"/>
          </ac:spMkLst>
        </pc:spChg>
      </pc:sldChg>
      <pc:sldChg chg="addSp delSp modSp add replId">
        <pc:chgData name="Hill, Julez" userId="S::julhill@siue.edu::08044bb3-9556-490a-946f-e285be9b99d0" providerId="AD" clId="Web-{F5C50537-DDA6-E834-B641-4A9716A047AB}" dt="2025-04-28T18:37:08.610" v="1374"/>
        <pc:sldMkLst>
          <pc:docMk/>
          <pc:sldMk cId="3201598809" sldId="265"/>
        </pc:sldMkLst>
        <pc:spChg chg="mod">
          <ac:chgData name="Hill, Julez" userId="S::julhill@siue.edu::08044bb3-9556-490a-946f-e285be9b99d0" providerId="AD" clId="Web-{F5C50537-DDA6-E834-B641-4A9716A047AB}" dt="2025-04-28T18:37:08.610" v="1374"/>
          <ac:spMkLst>
            <pc:docMk/>
            <pc:sldMk cId="3201598809" sldId="265"/>
            <ac:spMk id="2" creationId="{4E3699F1-D78A-A591-63D4-2F5C43C172D7}"/>
          </ac:spMkLst>
        </pc:spChg>
        <pc:spChg chg="mod ord">
          <ac:chgData name="Hill, Julez" userId="S::julhill@siue.edu::08044bb3-9556-490a-946f-e285be9b99d0" providerId="AD" clId="Web-{F5C50537-DDA6-E834-B641-4A9716A047AB}" dt="2025-04-28T18:37:08.610" v="1374"/>
          <ac:spMkLst>
            <pc:docMk/>
            <pc:sldMk cId="3201598809" sldId="265"/>
            <ac:spMk id="3" creationId="{116352AA-7C69-E69F-F443-50DC685B6940}"/>
          </ac:spMkLst>
        </pc:spChg>
        <pc:spChg chg="del">
          <ac:chgData name="Hill, Julez" userId="S::julhill@siue.edu::08044bb3-9556-490a-946f-e285be9b99d0" providerId="AD" clId="Web-{F5C50537-DDA6-E834-B641-4A9716A047AB}" dt="2025-04-28T18:37:08.610" v="1374"/>
          <ac:spMkLst>
            <pc:docMk/>
            <pc:sldMk cId="3201598809" sldId="265"/>
            <ac:spMk id="8" creationId="{E35A04CF-97D4-4FF7-B359-C546B1F62E54}"/>
          </ac:spMkLst>
        </pc:spChg>
        <pc:spChg chg="del">
          <ac:chgData name="Hill, Julez" userId="S::julhill@siue.edu::08044bb3-9556-490a-946f-e285be9b99d0" providerId="AD" clId="Web-{F5C50537-DDA6-E834-B641-4A9716A047AB}" dt="2025-04-28T18:37:08.610" v="1374"/>
          <ac:spMkLst>
            <pc:docMk/>
            <pc:sldMk cId="3201598809" sldId="265"/>
            <ac:spMk id="10" creationId="{1DE7243B-5109-444B-8FAF-7437C66BC0E9}"/>
          </ac:spMkLst>
        </pc:spChg>
        <pc:spChg chg="del">
          <ac:chgData name="Hill, Julez" userId="S::julhill@siue.edu::08044bb3-9556-490a-946f-e285be9b99d0" providerId="AD" clId="Web-{F5C50537-DDA6-E834-B641-4A9716A047AB}" dt="2025-04-28T18:37:08.610" v="1374"/>
          <ac:spMkLst>
            <pc:docMk/>
            <pc:sldMk cId="3201598809" sldId="265"/>
            <ac:spMk id="12" creationId="{4C5D6221-DA7B-4611-AA26-7D8E349FDE96}"/>
          </ac:spMkLst>
        </pc:spChg>
        <pc:spChg chg="add">
          <ac:chgData name="Hill, Julez" userId="S::julhill@siue.edu::08044bb3-9556-490a-946f-e285be9b99d0" providerId="AD" clId="Web-{F5C50537-DDA6-E834-B641-4A9716A047AB}" dt="2025-04-28T18:37:08.610" v="1374"/>
          <ac:spMkLst>
            <pc:docMk/>
            <pc:sldMk cId="3201598809" sldId="265"/>
            <ac:spMk id="17" creationId="{12C63567-9A18-430B-817B-152D609F572F}"/>
          </ac:spMkLst>
        </pc:spChg>
        <pc:picChg chg="add mod">
          <ac:chgData name="Hill, Julez" userId="S::julhill@siue.edu::08044bb3-9556-490a-946f-e285be9b99d0" providerId="AD" clId="Web-{F5C50537-DDA6-E834-B641-4A9716A047AB}" dt="2025-04-28T18:37:08.610" v="1374"/>
          <ac:picMkLst>
            <pc:docMk/>
            <pc:sldMk cId="3201598809" sldId="265"/>
            <ac:picMk id="4" creationId="{9C0EC761-DFEE-0CD1-DBF8-BA22E42C4C53}"/>
          </ac:picMkLst>
        </pc:picChg>
        <pc:picChg chg="add mod ord">
          <ac:chgData name="Hill, Julez" userId="S::julhill@siue.edu::08044bb3-9556-490a-946f-e285be9b99d0" providerId="AD" clId="Web-{F5C50537-DDA6-E834-B641-4A9716A047AB}" dt="2025-04-28T18:37:08.610" v="1374"/>
          <ac:picMkLst>
            <pc:docMk/>
            <pc:sldMk cId="3201598809" sldId="265"/>
            <ac:picMk id="5" creationId="{BD5EB3FA-A6FB-2C68-3AAF-74EE3CDA0E05}"/>
          </ac:picMkLst>
        </pc:picChg>
        <pc:picChg chg="add mod">
          <ac:chgData name="Hill, Julez" userId="S::julhill@siue.edu::08044bb3-9556-490a-946f-e285be9b99d0" providerId="AD" clId="Web-{F5C50537-DDA6-E834-B641-4A9716A047AB}" dt="2025-04-28T18:37:08.610" v="1374"/>
          <ac:picMkLst>
            <pc:docMk/>
            <pc:sldMk cId="3201598809" sldId="265"/>
            <ac:picMk id="6" creationId="{CA06B441-4FD7-B434-83B8-6750B1AF8DDB}"/>
          </ac:picMkLst>
        </pc:picChg>
        <pc:picChg chg="add mod">
          <ac:chgData name="Hill, Julez" userId="S::julhill@siue.edu::08044bb3-9556-490a-946f-e285be9b99d0" providerId="AD" clId="Web-{F5C50537-DDA6-E834-B641-4A9716A047AB}" dt="2025-04-28T18:36:42.954" v="1371" actId="1076"/>
          <ac:picMkLst>
            <pc:docMk/>
            <pc:sldMk cId="3201598809" sldId="265"/>
            <ac:picMk id="7" creationId="{C76248D9-3BA3-F745-F7A5-877A3A935A1C}"/>
          </ac:picMkLst>
        </pc:picChg>
        <pc:picChg chg="add mod ord">
          <ac:chgData name="Hill, Julez" userId="S::julhill@siue.edu::08044bb3-9556-490a-946f-e285be9b99d0" providerId="AD" clId="Web-{F5C50537-DDA6-E834-B641-4A9716A047AB}" dt="2025-04-28T18:37:08.610" v="1374"/>
          <ac:picMkLst>
            <pc:docMk/>
            <pc:sldMk cId="3201598809" sldId="265"/>
            <ac:picMk id="9" creationId="{665C7DF2-6307-4481-6FB0-28A55B920E88}"/>
          </ac:picMkLst>
        </pc:picChg>
      </pc:sldChg>
      <pc:sldChg chg="addSp delSp modSp new mod setBg setClrOvrMap">
        <pc:chgData name="Hill, Julez" userId="S::julhill@siue.edu::08044bb3-9556-490a-946f-e285be9b99d0" providerId="AD" clId="Web-{F5C50537-DDA6-E834-B641-4A9716A047AB}" dt="2025-04-28T18:40:57.252" v="1391"/>
        <pc:sldMkLst>
          <pc:docMk/>
          <pc:sldMk cId="3265116879" sldId="266"/>
        </pc:sldMkLst>
        <pc:spChg chg="del mod">
          <ac:chgData name="Hill, Julez" userId="S::julhill@siue.edu::08044bb3-9556-490a-946f-e285be9b99d0" providerId="AD" clId="Web-{F5C50537-DDA6-E834-B641-4A9716A047AB}" dt="2025-04-28T18:40:57.252" v="1391"/>
          <ac:spMkLst>
            <pc:docMk/>
            <pc:sldMk cId="3265116879" sldId="266"/>
            <ac:spMk id="2" creationId="{1B57229E-5A31-EC93-8BDA-9C39A0167517}"/>
          </ac:spMkLst>
        </pc:spChg>
        <pc:spChg chg="del">
          <ac:chgData name="Hill, Julez" userId="S::julhill@siue.edu::08044bb3-9556-490a-946f-e285be9b99d0" providerId="AD" clId="Web-{F5C50537-DDA6-E834-B641-4A9716A047AB}" dt="2025-04-28T18:37:49.079" v="1376"/>
          <ac:spMkLst>
            <pc:docMk/>
            <pc:sldMk cId="3265116879" sldId="266"/>
            <ac:spMk id="3" creationId="{0806264F-8E94-6D74-196F-3469C2A02F5F}"/>
          </ac:spMkLst>
        </pc:spChg>
        <pc:spChg chg="del">
          <ac:chgData name="Hill, Julez" userId="S::julhill@siue.edu::08044bb3-9556-490a-946f-e285be9b99d0" providerId="AD" clId="Web-{F5C50537-DDA6-E834-B641-4A9716A047AB}" dt="2025-04-28T18:37:52.298" v="1377"/>
          <ac:spMkLst>
            <pc:docMk/>
            <pc:sldMk cId="3265116879" sldId="266"/>
            <ac:spMk id="4" creationId="{D5F13F85-7CC3-653A-6EAD-601EC3F8BBAE}"/>
          </ac:spMkLst>
        </pc:spChg>
        <pc:spChg chg="add">
          <ac:chgData name="Hill, Julez" userId="S::julhill@siue.edu::08044bb3-9556-490a-946f-e285be9b99d0" providerId="AD" clId="Web-{F5C50537-DDA6-E834-B641-4A9716A047AB}" dt="2025-04-28T18:40:35.611" v="1390"/>
          <ac:spMkLst>
            <pc:docMk/>
            <pc:sldMk cId="3265116879" sldId="266"/>
            <ac:spMk id="14" creationId="{F6E384F5-137A-40B1-97F0-694CC6ECD59C}"/>
          </ac:spMkLst>
        </pc:spChg>
        <pc:spChg chg="add">
          <ac:chgData name="Hill, Julez" userId="S::julhill@siue.edu::08044bb3-9556-490a-946f-e285be9b99d0" providerId="AD" clId="Web-{F5C50537-DDA6-E834-B641-4A9716A047AB}" dt="2025-04-28T18:40:35.611" v="1390"/>
          <ac:spMkLst>
            <pc:docMk/>
            <pc:sldMk cId="3265116879" sldId="266"/>
            <ac:spMk id="16" creationId="{9DBC4630-03DA-474F-BBCB-BA3AE6B317A4}"/>
          </ac:spMkLst>
        </pc:spChg>
        <pc:spChg chg="add">
          <ac:chgData name="Hill, Julez" userId="S::julhill@siue.edu::08044bb3-9556-490a-946f-e285be9b99d0" providerId="AD" clId="Web-{F5C50537-DDA6-E834-B641-4A9716A047AB}" dt="2025-04-28T18:40:35.611" v="1390"/>
          <ac:spMkLst>
            <pc:docMk/>
            <pc:sldMk cId="3265116879" sldId="266"/>
            <ac:spMk id="18" creationId="{78418A25-6EAC-4140-BFE6-284E1925B5EE}"/>
          </ac:spMkLst>
        </pc:spChg>
        <pc:spChg chg="add">
          <ac:chgData name="Hill, Julez" userId="S::julhill@siue.edu::08044bb3-9556-490a-946f-e285be9b99d0" providerId="AD" clId="Web-{F5C50537-DDA6-E834-B641-4A9716A047AB}" dt="2025-04-28T18:40:35.611" v="1390"/>
          <ac:spMkLst>
            <pc:docMk/>
            <pc:sldMk cId="3265116879" sldId="266"/>
            <ac:spMk id="20" creationId="{6B9D64DB-4D5C-4A91-B45F-F301E3174F9F}"/>
          </ac:spMkLst>
        </pc:spChg>
        <pc:spChg chg="add">
          <ac:chgData name="Hill, Julez" userId="S::julhill@siue.edu::08044bb3-9556-490a-946f-e285be9b99d0" providerId="AD" clId="Web-{F5C50537-DDA6-E834-B641-4A9716A047AB}" dt="2025-04-28T18:40:35.611" v="1390"/>
          <ac:spMkLst>
            <pc:docMk/>
            <pc:sldMk cId="3265116879" sldId="266"/>
            <ac:spMk id="22" creationId="{CB14CE1B-4BC5-4EF2-BE3D-05E4F580B3DB}"/>
          </ac:spMkLst>
        </pc:spChg>
        <pc:picChg chg="add mod ord">
          <ac:chgData name="Hill, Julez" userId="S::julhill@siue.edu::08044bb3-9556-490a-946f-e285be9b99d0" providerId="AD" clId="Web-{F5C50537-DDA6-E834-B641-4A9716A047AB}" dt="2025-04-28T18:40:35.611" v="1390"/>
          <ac:picMkLst>
            <pc:docMk/>
            <pc:sldMk cId="3265116879" sldId="266"/>
            <ac:picMk id="3" creationId="{348BA7D4-DFBE-7FF1-777E-44F3ADE3EBBC}"/>
          </ac:picMkLst>
        </pc:picChg>
        <pc:picChg chg="add del mod">
          <ac:chgData name="Hill, Julez" userId="S::julhill@siue.edu::08044bb3-9556-490a-946f-e285be9b99d0" providerId="AD" clId="Web-{F5C50537-DDA6-E834-B641-4A9716A047AB}" dt="2025-04-28T18:39:46.814" v="1385"/>
          <ac:picMkLst>
            <pc:docMk/>
            <pc:sldMk cId="3265116879" sldId="266"/>
            <ac:picMk id="5" creationId="{F11F49E5-B720-BE95-C861-178E4BA365F5}"/>
          </ac:picMkLst>
        </pc:picChg>
        <pc:picChg chg="add mod ord">
          <ac:chgData name="Hill, Julez" userId="S::julhill@siue.edu::08044bb3-9556-490a-946f-e285be9b99d0" providerId="AD" clId="Web-{F5C50537-DDA6-E834-B641-4A9716A047AB}" dt="2025-04-28T18:40:35.596" v="1389"/>
          <ac:picMkLst>
            <pc:docMk/>
            <pc:sldMk cId="3265116879" sldId="266"/>
            <ac:picMk id="6" creationId="{CF7D248C-F6FE-CED6-2221-A4A594E9F276}"/>
          </ac:picMkLst>
        </pc:picChg>
        <pc:picChg chg="add mod">
          <ac:chgData name="Hill, Julez" userId="S::julhill@siue.edu::08044bb3-9556-490a-946f-e285be9b99d0" providerId="AD" clId="Web-{F5C50537-DDA6-E834-B641-4A9716A047AB}" dt="2025-04-28T18:40:35.611" v="1390"/>
          <ac:picMkLst>
            <pc:docMk/>
            <pc:sldMk cId="3265116879" sldId="266"/>
            <ac:picMk id="7" creationId="{AFA1629C-0C1C-EE4C-3B07-B02677ADB469}"/>
          </ac:picMkLst>
        </pc:picChg>
        <pc:picChg chg="add mod ord">
          <ac:chgData name="Hill, Julez" userId="S::julhill@siue.edu::08044bb3-9556-490a-946f-e285be9b99d0" providerId="AD" clId="Web-{F5C50537-DDA6-E834-B641-4A9716A047AB}" dt="2025-04-28T18:40:35.611" v="1390"/>
          <ac:picMkLst>
            <pc:docMk/>
            <pc:sldMk cId="3265116879" sldId="266"/>
            <ac:picMk id="8" creationId="{36C0193C-C222-770A-2F81-DAB1079EE1A1}"/>
          </ac:picMkLst>
        </pc:picChg>
        <pc:picChg chg="add mod">
          <ac:chgData name="Hill, Julez" userId="S::julhill@siue.edu::08044bb3-9556-490a-946f-e285be9b99d0" providerId="AD" clId="Web-{F5C50537-DDA6-E834-B641-4A9716A047AB}" dt="2025-04-28T18:40:35.611" v="1390"/>
          <ac:picMkLst>
            <pc:docMk/>
            <pc:sldMk cId="3265116879" sldId="266"/>
            <ac:picMk id="9" creationId="{1D95A67C-A7DB-3393-C631-36328D64A401}"/>
          </ac:picMkLst>
        </pc:picChg>
      </pc:sldChg>
    </pc:docChg>
  </pc:docChgLst>
  <pc:docChgLst>
    <pc:chgData name="Martinez, Aiden" userId="S::aimarti@siue.edu::8f6fb377-ad05-467f-bf16-8ea2360eb1aa" providerId="AD" clId="Web-{85BC3745-EB08-DE55-5646-EEBEEC2D1657}"/>
    <pc:docChg chg="modSld">
      <pc:chgData name="Martinez, Aiden" userId="S::aimarti@siue.edu::8f6fb377-ad05-467f-bf16-8ea2360eb1aa" providerId="AD" clId="Web-{85BC3745-EB08-DE55-5646-EEBEEC2D1657}" dt="2025-04-23T21:13:31.132" v="1046" actId="20577"/>
      <pc:docMkLst>
        <pc:docMk/>
      </pc:docMkLst>
      <pc:sldChg chg="modSp">
        <pc:chgData name="Martinez, Aiden" userId="S::aimarti@siue.edu::8f6fb377-ad05-467f-bf16-8ea2360eb1aa" providerId="AD" clId="Web-{85BC3745-EB08-DE55-5646-EEBEEC2D1657}" dt="2025-04-23T20:34:12.229" v="474" actId="20577"/>
        <pc:sldMkLst>
          <pc:docMk/>
          <pc:sldMk cId="2903373655" sldId="258"/>
        </pc:sldMkLst>
        <pc:spChg chg="mod">
          <ac:chgData name="Martinez, Aiden" userId="S::aimarti@siue.edu::8f6fb377-ad05-467f-bf16-8ea2360eb1aa" providerId="AD" clId="Web-{85BC3745-EB08-DE55-5646-EEBEEC2D1657}" dt="2025-04-23T20:34:12.229" v="474" actId="20577"/>
          <ac:spMkLst>
            <pc:docMk/>
            <pc:sldMk cId="2903373655" sldId="258"/>
            <ac:spMk id="3" creationId="{8BDCFF62-BB5A-5FF3-5028-5D4F6DD67572}"/>
          </ac:spMkLst>
        </pc:spChg>
      </pc:sldChg>
      <pc:sldChg chg="modSp">
        <pc:chgData name="Martinez, Aiden" userId="S::aimarti@siue.edu::8f6fb377-ad05-467f-bf16-8ea2360eb1aa" providerId="AD" clId="Web-{85BC3745-EB08-DE55-5646-EEBEEC2D1657}" dt="2025-04-23T20:31:17.926" v="395" actId="20577"/>
        <pc:sldMkLst>
          <pc:docMk/>
          <pc:sldMk cId="1825807380" sldId="260"/>
        </pc:sldMkLst>
        <pc:spChg chg="mod">
          <ac:chgData name="Martinez, Aiden" userId="S::aimarti@siue.edu::8f6fb377-ad05-467f-bf16-8ea2360eb1aa" providerId="AD" clId="Web-{85BC3745-EB08-DE55-5646-EEBEEC2D1657}" dt="2025-04-23T20:21:13.244" v="7" actId="20577"/>
          <ac:spMkLst>
            <pc:docMk/>
            <pc:sldMk cId="1825807380" sldId="260"/>
            <ac:spMk id="2" creationId="{1EA18937-DE35-C6B2-63A5-E05CDEE00AA9}"/>
          </ac:spMkLst>
        </pc:spChg>
        <pc:spChg chg="mod">
          <ac:chgData name="Martinez, Aiden" userId="S::aimarti@siue.edu::8f6fb377-ad05-467f-bf16-8ea2360eb1aa" providerId="AD" clId="Web-{85BC3745-EB08-DE55-5646-EEBEEC2D1657}" dt="2025-04-23T20:31:17.926" v="395" actId="20577"/>
          <ac:spMkLst>
            <pc:docMk/>
            <pc:sldMk cId="1825807380" sldId="260"/>
            <ac:spMk id="11" creationId="{ABA900C0-B533-BF8A-AC5C-60EE3F93C75F}"/>
          </ac:spMkLst>
        </pc:spChg>
      </pc:sldChg>
      <pc:sldChg chg="modSp">
        <pc:chgData name="Martinez, Aiden" userId="S::aimarti@siue.edu::8f6fb377-ad05-467f-bf16-8ea2360eb1aa" providerId="AD" clId="Web-{85BC3745-EB08-DE55-5646-EEBEEC2D1657}" dt="2025-04-23T21:13:31.132" v="1046" actId="20577"/>
        <pc:sldMkLst>
          <pc:docMk/>
          <pc:sldMk cId="1801861349" sldId="264"/>
        </pc:sldMkLst>
        <pc:spChg chg="mod">
          <ac:chgData name="Martinez, Aiden" userId="S::aimarti@siue.edu::8f6fb377-ad05-467f-bf16-8ea2360eb1aa" providerId="AD" clId="Web-{85BC3745-EB08-DE55-5646-EEBEEC2D1657}" dt="2025-04-23T21:13:31.132" v="1046" actId="20577"/>
          <ac:spMkLst>
            <pc:docMk/>
            <pc:sldMk cId="1801861349" sldId="264"/>
            <ac:spMk id="3" creationId="{8D465FF0-68B8-37B9-ED05-003FBBF8949B}"/>
          </ac:spMkLst>
        </pc:spChg>
      </pc:sldChg>
      <pc:sldChg chg="modSp">
        <pc:chgData name="Martinez, Aiden" userId="S::aimarti@siue.edu::8f6fb377-ad05-467f-bf16-8ea2360eb1aa" providerId="AD" clId="Web-{85BC3745-EB08-DE55-5646-EEBEEC2D1657}" dt="2025-04-23T20:57:02.673" v="568" actId="20577"/>
        <pc:sldMkLst>
          <pc:docMk/>
          <pc:sldMk cId="3201598809" sldId="265"/>
        </pc:sldMkLst>
        <pc:spChg chg="mod">
          <ac:chgData name="Martinez, Aiden" userId="S::aimarti@siue.edu::8f6fb377-ad05-467f-bf16-8ea2360eb1aa" providerId="AD" clId="Web-{85BC3745-EB08-DE55-5646-EEBEEC2D1657}" dt="2025-04-23T20:57:02.673" v="568" actId="20577"/>
          <ac:spMkLst>
            <pc:docMk/>
            <pc:sldMk cId="3201598809" sldId="265"/>
            <ac:spMk id="3" creationId="{116352AA-7C69-E69F-F443-50DC685B6940}"/>
          </ac:spMkLst>
        </pc:spChg>
      </pc:sldChg>
    </pc:docChg>
  </pc:docChgLst>
  <pc:docChgLst>
    <pc:chgData name="Hawkins, Keith" userId="S::keihawk@siue.edu::67b03e4a-ef83-4559-8488-00a286732a46" providerId="AD" clId="Web-{2E5A1208-1230-892F-7A9A-0588DCDC8AAE}"/>
    <pc:docChg chg="modSld sldOrd">
      <pc:chgData name="Hawkins, Keith" userId="S::keihawk@siue.edu::67b03e4a-ef83-4559-8488-00a286732a46" providerId="AD" clId="Web-{2E5A1208-1230-892F-7A9A-0588DCDC8AAE}" dt="2025-04-23T21:12:35.397" v="176"/>
      <pc:docMkLst>
        <pc:docMk/>
      </pc:docMkLst>
      <pc:sldChg chg="modSp">
        <pc:chgData name="Hawkins, Keith" userId="S::keihawk@siue.edu::67b03e4a-ef83-4559-8488-00a286732a46" providerId="AD" clId="Web-{2E5A1208-1230-892F-7A9A-0588DCDC8AAE}" dt="2025-04-23T19:28:50.479" v="1" actId="20577"/>
        <pc:sldMkLst>
          <pc:docMk/>
          <pc:sldMk cId="109857222" sldId="256"/>
        </pc:sldMkLst>
        <pc:spChg chg="mod">
          <ac:chgData name="Hawkins, Keith" userId="S::keihawk@siue.edu::67b03e4a-ef83-4559-8488-00a286732a46" providerId="AD" clId="Web-{2E5A1208-1230-892F-7A9A-0588DCDC8AAE}" dt="2025-04-23T19:28:50.479" v="1" actId="20577"/>
          <ac:spMkLst>
            <pc:docMk/>
            <pc:sldMk cId="109857222" sldId="256"/>
            <ac:spMk id="3" creationId="{00000000-0000-0000-0000-000000000000}"/>
          </ac:spMkLst>
        </pc:spChg>
      </pc:sldChg>
      <pc:sldChg chg="modSp">
        <pc:chgData name="Hawkins, Keith" userId="S::keihawk@siue.edu::67b03e4a-ef83-4559-8488-00a286732a46" providerId="AD" clId="Web-{2E5A1208-1230-892F-7A9A-0588DCDC8AAE}" dt="2025-04-23T20:50:41.271" v="152" actId="20577"/>
        <pc:sldMkLst>
          <pc:docMk/>
          <pc:sldMk cId="1287177297" sldId="257"/>
        </pc:sldMkLst>
        <pc:spChg chg="mod">
          <ac:chgData name="Hawkins, Keith" userId="S::keihawk@siue.edu::67b03e4a-ef83-4559-8488-00a286732a46" providerId="AD" clId="Web-{2E5A1208-1230-892F-7A9A-0588DCDC8AAE}" dt="2025-04-23T20:50:41.271" v="152" actId="20577"/>
          <ac:spMkLst>
            <pc:docMk/>
            <pc:sldMk cId="1287177297" sldId="257"/>
            <ac:spMk id="3" creationId="{B3CEFA01-B8BB-54C3-A707-966CE78C9CF3}"/>
          </ac:spMkLst>
        </pc:spChg>
      </pc:sldChg>
      <pc:sldChg chg="ord">
        <pc:chgData name="Hawkins, Keith" userId="S::keihawk@siue.edu::67b03e4a-ef83-4559-8488-00a286732a46" providerId="AD" clId="Web-{2E5A1208-1230-892F-7A9A-0588DCDC8AAE}" dt="2025-04-23T20:22:21.240" v="18"/>
        <pc:sldMkLst>
          <pc:docMk/>
          <pc:sldMk cId="2903373655" sldId="258"/>
        </pc:sldMkLst>
      </pc:sldChg>
      <pc:sldChg chg="addSp delSp modSp mod ord setBg">
        <pc:chgData name="Hawkins, Keith" userId="S::keihawk@siue.edu::67b03e4a-ef83-4559-8488-00a286732a46" providerId="AD" clId="Web-{2E5A1208-1230-892F-7A9A-0588DCDC8AAE}" dt="2025-04-23T20:22:15.615" v="17"/>
        <pc:sldMkLst>
          <pc:docMk/>
          <pc:sldMk cId="1825807380" sldId="260"/>
        </pc:sldMkLst>
        <pc:spChg chg="mod ord">
          <ac:chgData name="Hawkins, Keith" userId="S::keihawk@siue.edu::67b03e4a-ef83-4559-8488-00a286732a46" providerId="AD" clId="Web-{2E5A1208-1230-892F-7A9A-0588DCDC8AAE}" dt="2025-04-23T20:20:38.096" v="16" actId="20577"/>
          <ac:spMkLst>
            <pc:docMk/>
            <pc:sldMk cId="1825807380" sldId="260"/>
            <ac:spMk id="2" creationId="{1EA18937-DE35-C6B2-63A5-E05CDEE00AA9}"/>
          </ac:spMkLst>
        </pc:spChg>
        <pc:spChg chg="del">
          <ac:chgData name="Hawkins, Keith" userId="S::keihawk@siue.edu::67b03e4a-ef83-4559-8488-00a286732a46" providerId="AD" clId="Web-{2E5A1208-1230-892F-7A9A-0588DCDC8AAE}" dt="2025-04-23T20:13:48.518" v="2"/>
          <ac:spMkLst>
            <pc:docMk/>
            <pc:sldMk cId="1825807380" sldId="260"/>
            <ac:spMk id="3" creationId="{6BF74829-CC2F-ACB5-2181-A66D5893090C}"/>
          </ac:spMkLst>
        </pc:spChg>
        <pc:spChg chg="del">
          <ac:chgData name="Hawkins, Keith" userId="S::keihawk@siue.edu::67b03e4a-ef83-4559-8488-00a286732a46" providerId="AD" clId="Web-{2E5A1208-1230-892F-7A9A-0588DCDC8AAE}" dt="2025-04-23T20:14:08.113" v="3"/>
          <ac:spMkLst>
            <pc:docMk/>
            <pc:sldMk cId="1825807380" sldId="260"/>
            <ac:spMk id="4" creationId="{2C6E4925-8D2C-775E-2BAF-444842C57205}"/>
          </ac:spMkLst>
        </pc:spChg>
        <pc:spChg chg="add mod">
          <ac:chgData name="Hawkins, Keith" userId="S::keihawk@siue.edu::67b03e4a-ef83-4559-8488-00a286732a46" providerId="AD" clId="Web-{2E5A1208-1230-892F-7A9A-0588DCDC8AAE}" dt="2025-04-23T20:20:25.205" v="14"/>
          <ac:spMkLst>
            <pc:docMk/>
            <pc:sldMk cId="1825807380" sldId="260"/>
            <ac:spMk id="11" creationId="{ABA900C0-B533-BF8A-AC5C-60EE3F93C75F}"/>
          </ac:spMkLst>
        </pc:spChg>
        <pc:spChg chg="add del">
          <ac:chgData name="Hawkins, Keith" userId="S::keihawk@siue.edu::67b03e4a-ef83-4559-8488-00a286732a46" providerId="AD" clId="Web-{2E5A1208-1230-892F-7A9A-0588DCDC8AAE}" dt="2025-04-23T20:20:25.205" v="14"/>
          <ac:spMkLst>
            <pc:docMk/>
            <pc:sldMk cId="1825807380" sldId="260"/>
            <ac:spMk id="14" creationId="{B3F59054-3394-4D87-8BD0-A28DCD47F1BC}"/>
          </ac:spMkLst>
        </pc:spChg>
        <pc:spChg chg="add del">
          <ac:chgData name="Hawkins, Keith" userId="S::keihawk@siue.edu::67b03e4a-ef83-4559-8488-00a286732a46" providerId="AD" clId="Web-{2E5A1208-1230-892F-7A9A-0588DCDC8AAE}" dt="2025-04-23T20:20:25.205" v="14"/>
          <ac:spMkLst>
            <pc:docMk/>
            <pc:sldMk cId="1825807380" sldId="260"/>
            <ac:spMk id="16" creationId="{2FE0ABA9-CAF1-4816-837D-5F28AAA08E0A}"/>
          </ac:spMkLst>
        </pc:spChg>
        <pc:spChg chg="add del">
          <ac:chgData name="Hawkins, Keith" userId="S::keihawk@siue.edu::67b03e4a-ef83-4559-8488-00a286732a46" providerId="AD" clId="Web-{2E5A1208-1230-892F-7A9A-0588DCDC8AAE}" dt="2025-04-23T20:20:25.205" v="14"/>
          <ac:spMkLst>
            <pc:docMk/>
            <pc:sldMk cId="1825807380" sldId="260"/>
            <ac:spMk id="18" creationId="{BC8B9C14-70F0-4F42-85FF-0DD3D5A585A5}"/>
          </ac:spMkLst>
        </pc:spChg>
        <pc:spChg chg="add del">
          <ac:chgData name="Hawkins, Keith" userId="S::keihawk@siue.edu::67b03e4a-ef83-4559-8488-00a286732a46" providerId="AD" clId="Web-{2E5A1208-1230-892F-7A9A-0588DCDC8AAE}" dt="2025-04-23T20:20:25.205" v="14"/>
          <ac:spMkLst>
            <pc:docMk/>
            <pc:sldMk cId="1825807380" sldId="260"/>
            <ac:spMk id="20" creationId="{98DE6C44-43F8-4DE4-AB81-66853FFEA09A}"/>
          </ac:spMkLst>
        </pc:spChg>
        <pc:spChg chg="add del">
          <ac:chgData name="Hawkins, Keith" userId="S::keihawk@siue.edu::67b03e4a-ef83-4559-8488-00a286732a46" providerId="AD" clId="Web-{2E5A1208-1230-892F-7A9A-0588DCDC8AAE}" dt="2025-04-23T20:20:25.205" v="14"/>
          <ac:spMkLst>
            <pc:docMk/>
            <pc:sldMk cId="1825807380" sldId="260"/>
            <ac:spMk id="22" creationId="{2409529B-9B56-4F10-BE4D-F934DB89E57E}"/>
          </ac:spMkLst>
        </pc:spChg>
        <pc:spChg chg="add">
          <ac:chgData name="Hawkins, Keith" userId="S::keihawk@siue.edu::67b03e4a-ef83-4559-8488-00a286732a46" providerId="AD" clId="Web-{2E5A1208-1230-892F-7A9A-0588DCDC8AAE}" dt="2025-04-23T20:20:25.205" v="14"/>
          <ac:spMkLst>
            <pc:docMk/>
            <pc:sldMk cId="1825807380" sldId="260"/>
            <ac:spMk id="27" creationId="{4DD35268-6FBE-0BCD-C050-3F804C7C54A2}"/>
          </ac:spMkLst>
        </pc:spChg>
        <pc:picChg chg="add mod ord">
          <ac:chgData name="Hawkins, Keith" userId="S::keihawk@siue.edu::67b03e4a-ef83-4559-8488-00a286732a46" providerId="AD" clId="Web-{2E5A1208-1230-892F-7A9A-0588DCDC8AAE}" dt="2025-04-23T20:20:25.205" v="14"/>
          <ac:picMkLst>
            <pc:docMk/>
            <pc:sldMk cId="1825807380" sldId="260"/>
            <ac:picMk id="5" creationId="{5073CB9A-C932-B41D-72AA-42FDA0325CD0}"/>
          </ac:picMkLst>
        </pc:picChg>
        <pc:picChg chg="add mod ord">
          <ac:chgData name="Hawkins, Keith" userId="S::keihawk@siue.edu::67b03e4a-ef83-4559-8488-00a286732a46" providerId="AD" clId="Web-{2E5A1208-1230-892F-7A9A-0588DCDC8AAE}" dt="2025-04-23T20:14:39.036" v="5"/>
          <ac:picMkLst>
            <pc:docMk/>
            <pc:sldMk cId="1825807380" sldId="260"/>
            <ac:picMk id="6" creationId="{54601D63-0B28-2074-7DFA-2EA8E956D5E4}"/>
          </ac:picMkLst>
        </pc:picChg>
        <pc:picChg chg="add mod ord">
          <ac:chgData name="Hawkins, Keith" userId="S::keihawk@siue.edu::67b03e4a-ef83-4559-8488-00a286732a46" providerId="AD" clId="Web-{2E5A1208-1230-892F-7A9A-0588DCDC8AAE}" dt="2025-04-23T20:20:25.205" v="14"/>
          <ac:picMkLst>
            <pc:docMk/>
            <pc:sldMk cId="1825807380" sldId="260"/>
            <ac:picMk id="7" creationId="{B9223E21-DB76-9005-317C-7EE737B4B1C2}"/>
          </ac:picMkLst>
        </pc:picChg>
      </pc:sldChg>
      <pc:sldChg chg="addSp delSp modSp">
        <pc:chgData name="Hawkins, Keith" userId="S::keihawk@siue.edu::67b03e4a-ef83-4559-8488-00a286732a46" providerId="AD" clId="Web-{2E5A1208-1230-892F-7A9A-0588DCDC8AAE}" dt="2025-04-23T20:41:12.641" v="151" actId="14100"/>
        <pc:sldMkLst>
          <pc:docMk/>
          <pc:sldMk cId="3562825580" sldId="261"/>
        </pc:sldMkLst>
        <pc:spChg chg="del">
          <ac:chgData name="Hawkins, Keith" userId="S::keihawk@siue.edu::67b03e4a-ef83-4559-8488-00a286732a46" providerId="AD" clId="Web-{2E5A1208-1230-892F-7A9A-0588DCDC8AAE}" dt="2025-04-23T20:36:35.506" v="137"/>
          <ac:spMkLst>
            <pc:docMk/>
            <pc:sldMk cId="3562825580" sldId="261"/>
            <ac:spMk id="3" creationId="{A12272CB-461A-F5F2-9E53-EF9F86CCFA97}"/>
          </ac:spMkLst>
        </pc:spChg>
        <pc:spChg chg="del">
          <ac:chgData name="Hawkins, Keith" userId="S::keihawk@siue.edu::67b03e4a-ef83-4559-8488-00a286732a46" providerId="AD" clId="Web-{2E5A1208-1230-892F-7A9A-0588DCDC8AAE}" dt="2025-04-23T20:36:59.210" v="138"/>
          <ac:spMkLst>
            <pc:docMk/>
            <pc:sldMk cId="3562825580" sldId="261"/>
            <ac:spMk id="4" creationId="{D373CADC-4931-C729-ED58-F0072EFD1241}"/>
          </ac:spMkLst>
        </pc:spChg>
        <pc:picChg chg="add mod ord">
          <ac:chgData name="Hawkins, Keith" userId="S::keihawk@siue.edu::67b03e4a-ef83-4559-8488-00a286732a46" providerId="AD" clId="Web-{2E5A1208-1230-892F-7A9A-0588DCDC8AAE}" dt="2025-04-23T20:41:12.641" v="151" actId="14100"/>
          <ac:picMkLst>
            <pc:docMk/>
            <pc:sldMk cId="3562825580" sldId="261"/>
            <ac:picMk id="5" creationId="{496A7E80-1CDD-3EFD-EECC-CB17C301FA90}"/>
          </ac:picMkLst>
        </pc:picChg>
        <pc:picChg chg="add mod ord">
          <ac:chgData name="Hawkins, Keith" userId="S::keihawk@siue.edu::67b03e4a-ef83-4559-8488-00a286732a46" providerId="AD" clId="Web-{2E5A1208-1230-892F-7A9A-0588DCDC8AAE}" dt="2025-04-23T20:40:54.202" v="148" actId="14100"/>
          <ac:picMkLst>
            <pc:docMk/>
            <pc:sldMk cId="3562825580" sldId="261"/>
            <ac:picMk id="6" creationId="{A457738E-D4C4-178B-6412-6D3C222FFBCB}"/>
          </ac:picMkLst>
        </pc:picChg>
        <pc:picChg chg="add del mod">
          <ac:chgData name="Hawkins, Keith" userId="S::keihawk@siue.edu::67b03e4a-ef83-4559-8488-00a286732a46" providerId="AD" clId="Web-{2E5A1208-1230-892F-7A9A-0588DCDC8AAE}" dt="2025-04-23T20:38:27.166" v="140"/>
          <ac:picMkLst>
            <pc:docMk/>
            <pc:sldMk cId="3562825580" sldId="261"/>
            <ac:picMk id="7" creationId="{C5CE10F6-985D-7BDF-6206-4BE664CC4951}"/>
          </ac:picMkLst>
        </pc:picChg>
        <pc:picChg chg="add mod">
          <ac:chgData name="Hawkins, Keith" userId="S::keihawk@siue.edu::67b03e4a-ef83-4559-8488-00a286732a46" providerId="AD" clId="Web-{2E5A1208-1230-892F-7A9A-0588DCDC8AAE}" dt="2025-04-23T20:40:48.171" v="146" actId="14100"/>
          <ac:picMkLst>
            <pc:docMk/>
            <pc:sldMk cId="3562825580" sldId="261"/>
            <ac:picMk id="8" creationId="{BF8B209D-7ECE-CE54-1F09-F8196FDF52EC}"/>
          </ac:picMkLst>
        </pc:picChg>
      </pc:sldChg>
      <pc:sldChg chg="addSp delSp modSp mod setBg">
        <pc:chgData name="Hawkins, Keith" userId="S::keihawk@siue.edu::67b03e4a-ef83-4559-8488-00a286732a46" providerId="AD" clId="Web-{2E5A1208-1230-892F-7A9A-0588DCDC8AAE}" dt="2025-04-23T20:54:39.748" v="160" actId="14100"/>
        <pc:sldMkLst>
          <pc:docMk/>
          <pc:sldMk cId="3514814629" sldId="262"/>
        </pc:sldMkLst>
        <pc:spChg chg="mod">
          <ac:chgData name="Hawkins, Keith" userId="S::keihawk@siue.edu::67b03e4a-ef83-4559-8488-00a286732a46" providerId="AD" clId="Web-{2E5A1208-1230-892F-7A9A-0588DCDC8AAE}" dt="2025-04-23T20:54:17.404" v="156"/>
          <ac:spMkLst>
            <pc:docMk/>
            <pc:sldMk cId="3514814629" sldId="262"/>
            <ac:spMk id="2" creationId="{0ADA097A-CCEB-0556-5215-1AF10B691EB8}"/>
          </ac:spMkLst>
        </pc:spChg>
        <pc:spChg chg="del">
          <ac:chgData name="Hawkins, Keith" userId="S::keihawk@siue.edu::67b03e4a-ef83-4559-8488-00a286732a46" providerId="AD" clId="Web-{2E5A1208-1230-892F-7A9A-0588DCDC8AAE}" dt="2025-04-23T20:53:40.434" v="153"/>
          <ac:spMkLst>
            <pc:docMk/>
            <pc:sldMk cId="3514814629" sldId="262"/>
            <ac:spMk id="3" creationId="{77C6FF91-5DD1-0A2A-3121-0D364448A13C}"/>
          </ac:spMkLst>
        </pc:spChg>
        <pc:spChg chg="add">
          <ac:chgData name="Hawkins, Keith" userId="S::keihawk@siue.edu::67b03e4a-ef83-4559-8488-00a286732a46" providerId="AD" clId="Web-{2E5A1208-1230-892F-7A9A-0588DCDC8AAE}" dt="2025-04-23T20:54:17.404" v="156"/>
          <ac:spMkLst>
            <pc:docMk/>
            <pc:sldMk cId="3514814629" sldId="262"/>
            <ac:spMk id="10" creationId="{5D25C3C8-642F-E94C-DC5D-94960F2551DD}"/>
          </ac:spMkLst>
        </pc:spChg>
        <pc:spChg chg="add">
          <ac:chgData name="Hawkins, Keith" userId="S::keihawk@siue.edu::67b03e4a-ef83-4559-8488-00a286732a46" providerId="AD" clId="Web-{2E5A1208-1230-892F-7A9A-0588DCDC8AAE}" dt="2025-04-23T20:54:17.404" v="156"/>
          <ac:spMkLst>
            <pc:docMk/>
            <pc:sldMk cId="3514814629" sldId="262"/>
            <ac:spMk id="13" creationId="{38468727-63BE-4191-B4A6-C30C82C0E986}"/>
          </ac:spMkLst>
        </pc:spChg>
        <pc:spChg chg="add">
          <ac:chgData name="Hawkins, Keith" userId="S::keihawk@siue.edu::67b03e4a-ef83-4559-8488-00a286732a46" providerId="AD" clId="Web-{2E5A1208-1230-892F-7A9A-0588DCDC8AAE}" dt="2025-04-23T20:54:17.404" v="156"/>
          <ac:spMkLst>
            <pc:docMk/>
            <pc:sldMk cId="3514814629" sldId="262"/>
            <ac:spMk id="15" creationId="{9D355BB6-1BB8-4828-B246-CFB31742D7B8}"/>
          </ac:spMkLst>
        </pc:spChg>
        <pc:spChg chg="add">
          <ac:chgData name="Hawkins, Keith" userId="S::keihawk@siue.edu::67b03e4a-ef83-4559-8488-00a286732a46" providerId="AD" clId="Web-{2E5A1208-1230-892F-7A9A-0588DCDC8AAE}" dt="2025-04-23T20:54:17.404" v="156"/>
          <ac:spMkLst>
            <pc:docMk/>
            <pc:sldMk cId="3514814629" sldId="262"/>
            <ac:spMk id="17" creationId="{CA52A9B9-B2B3-46F0-9D53-0EFF9905BF8F}"/>
          </ac:spMkLst>
        </pc:spChg>
        <pc:picChg chg="add mod ord">
          <ac:chgData name="Hawkins, Keith" userId="S::keihawk@siue.edu::67b03e4a-ef83-4559-8488-00a286732a46" providerId="AD" clId="Web-{2E5A1208-1230-892F-7A9A-0588DCDC8AAE}" dt="2025-04-23T20:54:17.404" v="156"/>
          <ac:picMkLst>
            <pc:docMk/>
            <pc:sldMk cId="3514814629" sldId="262"/>
            <ac:picMk id="5" creationId="{41CB4406-672A-781F-C01C-F970BA477FF3}"/>
          </ac:picMkLst>
        </pc:picChg>
        <pc:picChg chg="add mod">
          <ac:chgData name="Hawkins, Keith" userId="S::keihawk@siue.edu::67b03e4a-ef83-4559-8488-00a286732a46" providerId="AD" clId="Web-{2E5A1208-1230-892F-7A9A-0588DCDC8AAE}" dt="2025-04-23T20:54:39.748" v="160" actId="14100"/>
          <ac:picMkLst>
            <pc:docMk/>
            <pc:sldMk cId="3514814629" sldId="262"/>
            <ac:picMk id="6" creationId="{060E7B5E-7B8D-BE0E-9E89-20CE8A5E4454}"/>
          </ac:picMkLst>
        </pc:picChg>
      </pc:sldChg>
      <pc:sldChg chg="addSp modSp mod setBg">
        <pc:chgData name="Hawkins, Keith" userId="S::keihawk@siue.edu::67b03e4a-ef83-4559-8488-00a286732a46" providerId="AD" clId="Web-{2E5A1208-1230-892F-7A9A-0588DCDC8AAE}" dt="2025-04-23T21:12:35.397" v="176"/>
        <pc:sldMkLst>
          <pc:docMk/>
          <pc:sldMk cId="1801861349" sldId="264"/>
        </pc:sldMkLst>
        <pc:spChg chg="mod">
          <ac:chgData name="Hawkins, Keith" userId="S::keihawk@siue.edu::67b03e4a-ef83-4559-8488-00a286732a46" providerId="AD" clId="Web-{2E5A1208-1230-892F-7A9A-0588DCDC8AAE}" dt="2025-04-23T21:12:35.397" v="176"/>
          <ac:spMkLst>
            <pc:docMk/>
            <pc:sldMk cId="1801861349" sldId="264"/>
            <ac:spMk id="2" creationId="{2B68BD50-4EBF-77F8-1313-0E2CEA07DBBD}"/>
          </ac:spMkLst>
        </pc:spChg>
        <pc:spChg chg="mod">
          <ac:chgData name="Hawkins, Keith" userId="S::keihawk@siue.edu::67b03e4a-ef83-4559-8488-00a286732a46" providerId="AD" clId="Web-{2E5A1208-1230-892F-7A9A-0588DCDC8AAE}" dt="2025-04-23T21:12:35.397" v="176"/>
          <ac:spMkLst>
            <pc:docMk/>
            <pc:sldMk cId="1801861349" sldId="264"/>
            <ac:spMk id="3" creationId="{8D465FF0-68B8-37B9-ED05-003FBBF8949B}"/>
          </ac:spMkLst>
        </pc:spChg>
        <pc:spChg chg="add">
          <ac:chgData name="Hawkins, Keith" userId="S::keihawk@siue.edu::67b03e4a-ef83-4559-8488-00a286732a46" providerId="AD" clId="Web-{2E5A1208-1230-892F-7A9A-0588DCDC8AAE}" dt="2025-04-23T21:12:35.397" v="176"/>
          <ac:spMkLst>
            <pc:docMk/>
            <pc:sldMk cId="1801861349" sldId="264"/>
            <ac:spMk id="8" creationId="{09588DA8-065E-4F6F-8EFD-43104AB2E0CF}"/>
          </ac:spMkLst>
        </pc:spChg>
        <pc:spChg chg="add">
          <ac:chgData name="Hawkins, Keith" userId="S::keihawk@siue.edu::67b03e4a-ef83-4559-8488-00a286732a46" providerId="AD" clId="Web-{2E5A1208-1230-892F-7A9A-0588DCDC8AAE}" dt="2025-04-23T21:12:35.397" v="176"/>
          <ac:spMkLst>
            <pc:docMk/>
            <pc:sldMk cId="1801861349" sldId="264"/>
            <ac:spMk id="10" creationId="{C4285719-470E-454C-AF62-8323075F1F5B}"/>
          </ac:spMkLst>
        </pc:spChg>
        <pc:spChg chg="add">
          <ac:chgData name="Hawkins, Keith" userId="S::keihawk@siue.edu::67b03e4a-ef83-4559-8488-00a286732a46" providerId="AD" clId="Web-{2E5A1208-1230-892F-7A9A-0588DCDC8AAE}" dt="2025-04-23T21:12:35.397" v="176"/>
          <ac:spMkLst>
            <pc:docMk/>
            <pc:sldMk cId="1801861349" sldId="264"/>
            <ac:spMk id="12" creationId="{CD9FE4EF-C4D8-49A0-B2FF-81D8DB7D8A24}"/>
          </ac:spMkLst>
        </pc:spChg>
        <pc:spChg chg="add">
          <ac:chgData name="Hawkins, Keith" userId="S::keihawk@siue.edu::67b03e4a-ef83-4559-8488-00a286732a46" providerId="AD" clId="Web-{2E5A1208-1230-892F-7A9A-0588DCDC8AAE}" dt="2025-04-23T21:12:35.397" v="176"/>
          <ac:spMkLst>
            <pc:docMk/>
            <pc:sldMk cId="1801861349" sldId="264"/>
            <ac:spMk id="14" creationId="{4300840D-0A0B-4512-BACA-B439D5B9C57C}"/>
          </ac:spMkLst>
        </pc:spChg>
        <pc:spChg chg="add">
          <ac:chgData name="Hawkins, Keith" userId="S::keihawk@siue.edu::67b03e4a-ef83-4559-8488-00a286732a46" providerId="AD" clId="Web-{2E5A1208-1230-892F-7A9A-0588DCDC8AAE}" dt="2025-04-23T21:12:35.397" v="176"/>
          <ac:spMkLst>
            <pc:docMk/>
            <pc:sldMk cId="1801861349" sldId="264"/>
            <ac:spMk id="16" creationId="{D2B78728-A580-49A7-84F9-6EF6F583ADE0}"/>
          </ac:spMkLst>
        </pc:spChg>
        <pc:spChg chg="add">
          <ac:chgData name="Hawkins, Keith" userId="S::keihawk@siue.edu::67b03e4a-ef83-4559-8488-00a286732a46" providerId="AD" clId="Web-{2E5A1208-1230-892F-7A9A-0588DCDC8AAE}" dt="2025-04-23T21:12:35.397" v="176"/>
          <ac:spMkLst>
            <pc:docMk/>
            <pc:sldMk cId="1801861349" sldId="264"/>
            <ac:spMk id="18" creationId="{38FAA1A1-D861-433F-88FA-1E9D6FD31D11}"/>
          </ac:spMkLst>
        </pc:spChg>
        <pc:spChg chg="add">
          <ac:chgData name="Hawkins, Keith" userId="S::keihawk@siue.edu::67b03e4a-ef83-4559-8488-00a286732a46" providerId="AD" clId="Web-{2E5A1208-1230-892F-7A9A-0588DCDC8AAE}" dt="2025-04-23T21:12:35.397" v="176"/>
          <ac:spMkLst>
            <pc:docMk/>
            <pc:sldMk cId="1801861349" sldId="264"/>
            <ac:spMk id="20" creationId="{8D71EDA1-87BF-4D5D-AB79-F346FD19278A}"/>
          </ac:spMkLst>
        </pc:spChg>
      </pc:sldChg>
      <pc:sldChg chg="addSp modSp mod setBg">
        <pc:chgData name="Hawkins, Keith" userId="S::keihawk@siue.edu::67b03e4a-ef83-4559-8488-00a286732a46" providerId="AD" clId="Web-{2E5A1208-1230-892F-7A9A-0588DCDC8AAE}" dt="2025-04-23T21:04:08.863" v="175" actId="1076"/>
        <pc:sldMkLst>
          <pc:docMk/>
          <pc:sldMk cId="3201598809" sldId="265"/>
        </pc:sldMkLst>
        <pc:spChg chg="mod">
          <ac:chgData name="Hawkins, Keith" userId="S::keihawk@siue.edu::67b03e4a-ef83-4559-8488-00a286732a46" providerId="AD" clId="Web-{2E5A1208-1230-892F-7A9A-0588DCDC8AAE}" dt="2025-04-23T21:01:58.077" v="161"/>
          <ac:spMkLst>
            <pc:docMk/>
            <pc:sldMk cId="3201598809" sldId="265"/>
            <ac:spMk id="2" creationId="{4E3699F1-D78A-A591-63D4-2F5C43C172D7}"/>
          </ac:spMkLst>
        </pc:spChg>
        <pc:spChg chg="mod">
          <ac:chgData name="Hawkins, Keith" userId="S::keihawk@siue.edu::67b03e4a-ef83-4559-8488-00a286732a46" providerId="AD" clId="Web-{2E5A1208-1230-892F-7A9A-0588DCDC8AAE}" dt="2025-04-23T21:04:08.863" v="175" actId="1076"/>
          <ac:spMkLst>
            <pc:docMk/>
            <pc:sldMk cId="3201598809" sldId="265"/>
            <ac:spMk id="3" creationId="{116352AA-7C69-E69F-F443-50DC685B6940}"/>
          </ac:spMkLst>
        </pc:spChg>
        <pc:spChg chg="add">
          <ac:chgData name="Hawkins, Keith" userId="S::keihawk@siue.edu::67b03e4a-ef83-4559-8488-00a286732a46" providerId="AD" clId="Web-{2E5A1208-1230-892F-7A9A-0588DCDC8AAE}" dt="2025-04-23T21:01:58.077" v="161"/>
          <ac:spMkLst>
            <pc:docMk/>
            <pc:sldMk cId="3201598809" sldId="265"/>
            <ac:spMk id="8" creationId="{E35A04CF-97D4-4FF7-B359-C546B1F62E54}"/>
          </ac:spMkLst>
        </pc:spChg>
        <pc:spChg chg="add">
          <ac:chgData name="Hawkins, Keith" userId="S::keihawk@siue.edu::67b03e4a-ef83-4559-8488-00a286732a46" providerId="AD" clId="Web-{2E5A1208-1230-892F-7A9A-0588DCDC8AAE}" dt="2025-04-23T21:01:58.077" v="161"/>
          <ac:spMkLst>
            <pc:docMk/>
            <pc:sldMk cId="3201598809" sldId="265"/>
            <ac:spMk id="10" creationId="{1DE7243B-5109-444B-8FAF-7437C66BC0E9}"/>
          </ac:spMkLst>
        </pc:spChg>
        <pc:spChg chg="add">
          <ac:chgData name="Hawkins, Keith" userId="S::keihawk@siue.edu::67b03e4a-ef83-4559-8488-00a286732a46" providerId="AD" clId="Web-{2E5A1208-1230-892F-7A9A-0588DCDC8AAE}" dt="2025-04-23T21:01:58.077" v="161"/>
          <ac:spMkLst>
            <pc:docMk/>
            <pc:sldMk cId="3201598809" sldId="265"/>
            <ac:spMk id="12" creationId="{4C5D6221-DA7B-4611-AA26-7D8E349FDE96}"/>
          </ac:spMkLst>
        </pc:spChg>
      </pc:sldChg>
    </pc:docChg>
  </pc:docChgLst>
  <pc:docChgLst>
    <pc:chgData name="Hawkins, Keith" userId="S::keihawk@siue.edu::67b03e4a-ef83-4559-8488-00a286732a46" providerId="AD" clId="Web-{924C37F2-53B7-0899-69CF-41DC54E20F29}"/>
    <pc:docChg chg="addSld modSld">
      <pc:chgData name="Hawkins, Keith" userId="S::keihawk@siue.edu::67b03e4a-ef83-4559-8488-00a286732a46" providerId="AD" clId="Web-{924C37F2-53B7-0899-69CF-41DC54E20F29}" dt="2025-04-21T20:11:17.943" v="79" actId="20577"/>
      <pc:docMkLst>
        <pc:docMk/>
      </pc:docMkLst>
      <pc:sldChg chg="modSp">
        <pc:chgData name="Hawkins, Keith" userId="S::keihawk@siue.edu::67b03e4a-ef83-4559-8488-00a286732a46" providerId="AD" clId="Web-{924C37F2-53B7-0899-69CF-41DC54E20F29}" dt="2025-04-21T18:31:36.797" v="35" actId="20577"/>
        <pc:sldMkLst>
          <pc:docMk/>
          <pc:sldMk cId="109857222" sldId="256"/>
        </pc:sldMkLst>
        <pc:spChg chg="mod">
          <ac:chgData name="Hawkins, Keith" userId="S::keihawk@siue.edu::67b03e4a-ef83-4559-8488-00a286732a46" providerId="AD" clId="Web-{924C37F2-53B7-0899-69CF-41DC54E20F29}" dt="2025-04-21T18:31:14.311" v="6" actId="20577"/>
          <ac:spMkLst>
            <pc:docMk/>
            <pc:sldMk cId="109857222" sldId="256"/>
            <ac:spMk id="2" creationId="{00000000-0000-0000-0000-000000000000}"/>
          </ac:spMkLst>
        </pc:spChg>
        <pc:spChg chg="mod">
          <ac:chgData name="Hawkins, Keith" userId="S::keihawk@siue.edu::67b03e4a-ef83-4559-8488-00a286732a46" providerId="AD" clId="Web-{924C37F2-53B7-0899-69CF-41DC54E20F29}" dt="2025-04-21T18:31:36.797" v="35" actId="20577"/>
          <ac:spMkLst>
            <pc:docMk/>
            <pc:sldMk cId="109857222" sldId="256"/>
            <ac:spMk id="3" creationId="{00000000-0000-0000-0000-000000000000}"/>
          </ac:spMkLst>
        </pc:spChg>
      </pc:sldChg>
      <pc:sldChg chg="addSp delSp modSp new mod setBg modClrScheme chgLayout">
        <pc:chgData name="Hawkins, Keith" userId="S::keihawk@siue.edu::67b03e4a-ef83-4559-8488-00a286732a46" providerId="AD" clId="Web-{924C37F2-53B7-0899-69CF-41DC54E20F29}" dt="2025-04-21T20:11:17.943" v="79" actId="20577"/>
        <pc:sldMkLst>
          <pc:docMk/>
          <pc:sldMk cId="1287177297" sldId="257"/>
        </pc:sldMkLst>
        <pc:spChg chg="mod ord">
          <ac:chgData name="Hawkins, Keith" userId="S::keihawk@siue.edu::67b03e4a-ef83-4559-8488-00a286732a46" providerId="AD" clId="Web-{924C37F2-53B7-0899-69CF-41DC54E20F29}" dt="2025-04-21T20:11:17.943" v="79" actId="20577"/>
          <ac:spMkLst>
            <pc:docMk/>
            <pc:sldMk cId="1287177297" sldId="257"/>
            <ac:spMk id="2" creationId="{65ECB55D-B7BF-32D4-F579-518906465A52}"/>
          </ac:spMkLst>
        </pc:spChg>
        <pc:spChg chg="mod ord">
          <ac:chgData name="Hawkins, Keith" userId="S::keihawk@siue.edu::67b03e4a-ef83-4559-8488-00a286732a46" providerId="AD" clId="Web-{924C37F2-53B7-0899-69CF-41DC54E20F29}" dt="2025-04-21T20:10:16.909" v="46"/>
          <ac:spMkLst>
            <pc:docMk/>
            <pc:sldMk cId="1287177297" sldId="257"/>
            <ac:spMk id="3" creationId="{B3CEFA01-B8BB-54C3-A707-966CE78C9CF3}"/>
          </ac:spMkLst>
        </pc:spChg>
        <pc:spChg chg="add del mod ord">
          <ac:chgData name="Hawkins, Keith" userId="S::keihawk@siue.edu::67b03e4a-ef83-4559-8488-00a286732a46" providerId="AD" clId="Web-{924C37F2-53B7-0899-69CF-41DC54E20F29}" dt="2025-04-21T20:09:36.720" v="41"/>
          <ac:spMkLst>
            <pc:docMk/>
            <pc:sldMk cId="1287177297" sldId="257"/>
            <ac:spMk id="4" creationId="{22D37348-2EE3-9333-D2E7-E87CD8EBAC41}"/>
          </ac:spMkLst>
        </pc:spChg>
        <pc:spChg chg="add del mod">
          <ac:chgData name="Hawkins, Keith" userId="S::keihawk@siue.edu::67b03e4a-ef83-4559-8488-00a286732a46" providerId="AD" clId="Web-{924C37F2-53B7-0899-69CF-41DC54E20F29}" dt="2025-04-21T20:09:54.439" v="45"/>
          <ac:spMkLst>
            <pc:docMk/>
            <pc:sldMk cId="1287177297" sldId="257"/>
            <ac:spMk id="7" creationId="{D281E3CC-D049-E4C8-1B49-86214D2BC512}"/>
          </ac:spMkLst>
        </pc:spChg>
        <pc:spChg chg="add del">
          <ac:chgData name="Hawkins, Keith" userId="S::keihawk@siue.edu::67b03e4a-ef83-4559-8488-00a286732a46" providerId="AD" clId="Web-{924C37F2-53B7-0899-69CF-41DC54E20F29}" dt="2025-04-21T20:10:16.909" v="46"/>
          <ac:spMkLst>
            <pc:docMk/>
            <pc:sldMk cId="1287177297" sldId="257"/>
            <ac:spMk id="10" creationId="{F13C74B1-5B17-4795-BED0-7140497B445A}"/>
          </ac:spMkLst>
        </pc:spChg>
        <pc:spChg chg="add del">
          <ac:chgData name="Hawkins, Keith" userId="S::keihawk@siue.edu::67b03e4a-ef83-4559-8488-00a286732a46" providerId="AD" clId="Web-{924C37F2-53B7-0899-69CF-41DC54E20F29}" dt="2025-04-21T20:10:16.909" v="46"/>
          <ac:spMkLst>
            <pc:docMk/>
            <pc:sldMk cId="1287177297" sldId="257"/>
            <ac:spMk id="12" creationId="{D4974D33-8DC5-464E-8C6D-BE58F0669C17}"/>
          </ac:spMkLst>
        </pc:spChg>
        <pc:spChg chg="add">
          <ac:chgData name="Hawkins, Keith" userId="S::keihawk@siue.edu::67b03e4a-ef83-4559-8488-00a286732a46" providerId="AD" clId="Web-{924C37F2-53B7-0899-69CF-41DC54E20F29}" dt="2025-04-21T20:10:16.909" v="46"/>
          <ac:spMkLst>
            <pc:docMk/>
            <pc:sldMk cId="1287177297" sldId="257"/>
            <ac:spMk id="17" creationId="{E8A8EAB8-D2FF-444D-B34B-7D32F106AD0E}"/>
          </ac:spMkLst>
        </pc:spChg>
        <pc:picChg chg="add del mod ord">
          <ac:chgData name="Hawkins, Keith" userId="S::keihawk@siue.edu::67b03e4a-ef83-4559-8488-00a286732a46" providerId="AD" clId="Web-{924C37F2-53B7-0899-69CF-41DC54E20F29}" dt="2025-04-21T20:10:16.909" v="46"/>
          <ac:picMkLst>
            <pc:docMk/>
            <pc:sldMk cId="1287177297" sldId="257"/>
            <ac:picMk id="5" creationId="{195A2268-6CEB-E628-679A-9E34ADA3BF0F}"/>
          </ac:picMkLst>
        </pc:picChg>
        <pc:cxnChg chg="add">
          <ac:chgData name="Hawkins, Keith" userId="S::keihawk@siue.edu::67b03e4a-ef83-4559-8488-00a286732a46" providerId="AD" clId="Web-{924C37F2-53B7-0899-69CF-41DC54E20F29}" dt="2025-04-21T20:10:16.909" v="46"/>
          <ac:cxnSpMkLst>
            <pc:docMk/>
            <pc:sldMk cId="1287177297" sldId="257"/>
            <ac:cxnSpMk id="19" creationId="{EEA38897-7BA3-4408-8083-3235339C4A60}"/>
          </ac:cxnSpMkLst>
        </pc:cxnChg>
        <pc:cxnChg chg="add">
          <ac:chgData name="Hawkins, Keith" userId="S::keihawk@siue.edu::67b03e4a-ef83-4559-8488-00a286732a46" providerId="AD" clId="Web-{924C37F2-53B7-0899-69CF-41DC54E20F29}" dt="2025-04-21T20:10:16.909" v="46"/>
          <ac:cxnSpMkLst>
            <pc:docMk/>
            <pc:sldMk cId="1287177297" sldId="257"/>
            <ac:cxnSpMk id="21" creationId="{F11AD06B-AB20-4097-8606-5DA00DBACE88}"/>
          </ac:cxnSpMkLst>
        </pc:cxnChg>
      </pc:sldChg>
    </pc:docChg>
  </pc:docChgLst>
  <pc:docChgLst>
    <pc:chgData name="Martinez, Aiden" userId="S::aimarti@siue.edu::8f6fb377-ad05-467f-bf16-8ea2360eb1aa" providerId="AD" clId="Web-{5588F2E8-C826-A1F7-C3EA-FD744132706F}"/>
    <pc:docChg chg="addSld delSld modSld">
      <pc:chgData name="Martinez, Aiden" userId="S::aimarti@siue.edu::8f6fb377-ad05-467f-bf16-8ea2360eb1aa" providerId="AD" clId="Web-{5588F2E8-C826-A1F7-C3EA-FD744132706F}" dt="2025-04-28T19:46:57.437" v="52"/>
      <pc:docMkLst>
        <pc:docMk/>
      </pc:docMkLst>
      <pc:sldChg chg="delSp modSp new del">
        <pc:chgData name="Martinez, Aiden" userId="S::aimarti@siue.edu::8f6fb377-ad05-467f-bf16-8ea2360eb1aa" providerId="AD" clId="Web-{5588F2E8-C826-A1F7-C3EA-FD744132706F}" dt="2025-04-28T19:40:22.617" v="6"/>
        <pc:sldMkLst>
          <pc:docMk/>
          <pc:sldMk cId="48218283" sldId="268"/>
        </pc:sldMkLst>
        <pc:spChg chg="del">
          <ac:chgData name="Martinez, Aiden" userId="S::aimarti@siue.edu::8f6fb377-ad05-467f-bf16-8ea2360eb1aa" providerId="AD" clId="Web-{5588F2E8-C826-A1F7-C3EA-FD744132706F}" dt="2025-04-28T19:40:05.336" v="1"/>
          <ac:spMkLst>
            <pc:docMk/>
            <pc:sldMk cId="48218283" sldId="268"/>
            <ac:spMk id="2" creationId="{01A0CA33-2289-9E99-D6A7-D64374996353}"/>
          </ac:spMkLst>
        </pc:spChg>
        <pc:spChg chg="del mod">
          <ac:chgData name="Martinez, Aiden" userId="S::aimarti@siue.edu::8f6fb377-ad05-467f-bf16-8ea2360eb1aa" providerId="AD" clId="Web-{5588F2E8-C826-A1F7-C3EA-FD744132706F}" dt="2025-04-28T19:40:12.726" v="3"/>
          <ac:spMkLst>
            <pc:docMk/>
            <pc:sldMk cId="48218283" sldId="268"/>
            <ac:spMk id="3" creationId="{5C3FC32A-671F-3A40-984F-B621C58A0632}"/>
          </ac:spMkLst>
        </pc:spChg>
        <pc:spChg chg="del">
          <ac:chgData name="Martinez, Aiden" userId="S::aimarti@siue.edu::8f6fb377-ad05-467f-bf16-8ea2360eb1aa" providerId="AD" clId="Web-{5588F2E8-C826-A1F7-C3EA-FD744132706F}" dt="2025-04-28T19:40:15.336" v="4"/>
          <ac:spMkLst>
            <pc:docMk/>
            <pc:sldMk cId="48218283" sldId="268"/>
            <ac:spMk id="4" creationId="{094C3172-632D-E6E2-011B-EC5E8B8E4225}"/>
          </ac:spMkLst>
        </pc:spChg>
      </pc:sldChg>
      <pc:sldChg chg="addSp delSp modSp new mod setBg setClrOvrMap">
        <pc:chgData name="Martinez, Aiden" userId="S::aimarti@siue.edu::8f6fb377-ad05-467f-bf16-8ea2360eb1aa" providerId="AD" clId="Web-{5588F2E8-C826-A1F7-C3EA-FD744132706F}" dt="2025-04-28T19:46:57.437" v="52"/>
        <pc:sldMkLst>
          <pc:docMk/>
          <pc:sldMk cId="2739548663" sldId="269"/>
        </pc:sldMkLst>
        <pc:spChg chg="mod ord">
          <ac:chgData name="Martinez, Aiden" userId="S::aimarti@siue.edu::8f6fb377-ad05-467f-bf16-8ea2360eb1aa" providerId="AD" clId="Web-{5588F2E8-C826-A1F7-C3EA-FD744132706F}" dt="2025-04-28T19:43:07.027" v="19"/>
          <ac:spMkLst>
            <pc:docMk/>
            <pc:sldMk cId="2739548663" sldId="269"/>
            <ac:spMk id="2" creationId="{C49C70F0-3A06-F3FD-1936-1B974A9DA792}"/>
          </ac:spMkLst>
        </pc:spChg>
        <pc:spChg chg="del">
          <ac:chgData name="Martinez, Aiden" userId="S::aimarti@siue.edu::8f6fb377-ad05-467f-bf16-8ea2360eb1aa" providerId="AD" clId="Web-{5588F2E8-C826-A1F7-C3EA-FD744132706F}" dt="2025-04-28T19:40:37.493" v="7"/>
          <ac:spMkLst>
            <pc:docMk/>
            <pc:sldMk cId="2739548663" sldId="269"/>
            <ac:spMk id="3" creationId="{72482507-7DB9-7A8A-2F9B-1C9C5166F4FA}"/>
          </ac:spMkLst>
        </pc:spChg>
        <pc:spChg chg="del">
          <ac:chgData name="Martinez, Aiden" userId="S::aimarti@siue.edu::8f6fb377-ad05-467f-bf16-8ea2360eb1aa" providerId="AD" clId="Web-{5588F2E8-C826-A1F7-C3EA-FD744132706F}" dt="2025-04-28T19:41:01.977" v="9"/>
          <ac:spMkLst>
            <pc:docMk/>
            <pc:sldMk cId="2739548663" sldId="269"/>
            <ac:spMk id="4" creationId="{161F53B0-A044-B3B9-066C-DA7AB461855E}"/>
          </ac:spMkLst>
        </pc:spChg>
        <pc:spChg chg="add del mod">
          <ac:chgData name="Martinez, Aiden" userId="S::aimarti@siue.edu::8f6fb377-ad05-467f-bf16-8ea2360eb1aa" providerId="AD" clId="Web-{5588F2E8-C826-A1F7-C3EA-FD744132706F}" dt="2025-04-28T19:41:22.337" v="10"/>
          <ac:spMkLst>
            <pc:docMk/>
            <pc:sldMk cId="2739548663" sldId="269"/>
            <ac:spMk id="7" creationId="{5061C4BA-2BCC-977A-5779-E58CAA574C1B}"/>
          </ac:spMkLst>
        </pc:spChg>
        <pc:spChg chg="add del">
          <ac:chgData name="Martinez, Aiden" userId="S::aimarti@siue.edu::8f6fb377-ad05-467f-bf16-8ea2360eb1aa" providerId="AD" clId="Web-{5588F2E8-C826-A1F7-C3EA-FD744132706F}" dt="2025-04-28T19:44:43.138" v="31"/>
          <ac:spMkLst>
            <pc:docMk/>
            <pc:sldMk cId="2739548663" sldId="269"/>
            <ac:spMk id="16" creationId="{BB854EE0-EE73-A2E9-EBD8-3A8CEC756DA5}"/>
          </ac:spMkLst>
        </pc:spChg>
        <pc:spChg chg="add">
          <ac:chgData name="Martinez, Aiden" userId="S::aimarti@siue.edu::8f6fb377-ad05-467f-bf16-8ea2360eb1aa" providerId="AD" clId="Web-{5588F2E8-C826-A1F7-C3EA-FD744132706F}" dt="2025-04-28T19:43:07.027" v="19"/>
          <ac:spMkLst>
            <pc:docMk/>
            <pc:sldMk cId="2739548663" sldId="269"/>
            <ac:spMk id="19" creationId="{5CB593EA-2F98-479F-B4C4-F366571FA64D}"/>
          </ac:spMkLst>
        </pc:spChg>
        <pc:spChg chg="add del">
          <ac:chgData name="Martinez, Aiden" userId="S::aimarti@siue.edu::8f6fb377-ad05-467f-bf16-8ea2360eb1aa" providerId="AD" clId="Web-{5588F2E8-C826-A1F7-C3EA-FD744132706F}" dt="2025-04-28T19:45:44.858" v="39"/>
          <ac:spMkLst>
            <pc:docMk/>
            <pc:sldMk cId="2739548663" sldId="269"/>
            <ac:spMk id="21" creationId="{39BEB6D0-9E4E-4221-93D1-74ABECEE9EFC}"/>
          </ac:spMkLst>
        </pc:spChg>
        <pc:picChg chg="add del mod ord">
          <ac:chgData name="Martinez, Aiden" userId="S::aimarti@siue.edu::8f6fb377-ad05-467f-bf16-8ea2360eb1aa" providerId="AD" clId="Web-{5588F2E8-C826-A1F7-C3EA-FD744132706F}" dt="2025-04-28T19:40:45.915" v="8"/>
          <ac:picMkLst>
            <pc:docMk/>
            <pc:sldMk cId="2739548663" sldId="269"/>
            <ac:picMk id="5" creationId="{6091FEFC-A307-6521-555C-47DDDFF8147F}"/>
          </ac:picMkLst>
        </pc:picChg>
        <pc:picChg chg="add mod ord modCrop">
          <ac:chgData name="Martinez, Aiden" userId="S::aimarti@siue.edu::8f6fb377-ad05-467f-bf16-8ea2360eb1aa" providerId="AD" clId="Web-{5588F2E8-C826-A1F7-C3EA-FD744132706F}" dt="2025-04-28T19:44:25.762" v="30" actId="1076"/>
          <ac:picMkLst>
            <pc:docMk/>
            <pc:sldMk cId="2739548663" sldId="269"/>
            <ac:picMk id="8" creationId="{29D65E9C-6C56-0E38-66F2-97BA7D579A48}"/>
          </ac:picMkLst>
        </pc:picChg>
        <pc:picChg chg="add mod ord">
          <ac:chgData name="Martinez, Aiden" userId="S::aimarti@siue.edu::8f6fb377-ad05-467f-bf16-8ea2360eb1aa" providerId="AD" clId="Web-{5588F2E8-C826-A1F7-C3EA-FD744132706F}" dt="2025-04-28T19:43:07.027" v="19"/>
          <ac:picMkLst>
            <pc:docMk/>
            <pc:sldMk cId="2739548663" sldId="269"/>
            <ac:picMk id="9" creationId="{B45FDD3E-8400-88C5-458E-AD7793E4C53A}"/>
          </ac:picMkLst>
        </pc:picChg>
        <pc:picChg chg="add mod ord">
          <ac:chgData name="Martinez, Aiden" userId="S::aimarti@siue.edu::8f6fb377-ad05-467f-bf16-8ea2360eb1aa" providerId="AD" clId="Web-{5588F2E8-C826-A1F7-C3EA-FD744132706F}" dt="2025-04-28T19:43:07.027" v="19"/>
          <ac:picMkLst>
            <pc:docMk/>
            <pc:sldMk cId="2739548663" sldId="269"/>
            <ac:picMk id="10" creationId="{7F290945-9758-143B-6AD5-8A6E27B8C536}"/>
          </ac:picMkLst>
        </pc:picChg>
        <pc:picChg chg="add mod">
          <ac:chgData name="Martinez, Aiden" userId="S::aimarti@siue.edu::8f6fb377-ad05-467f-bf16-8ea2360eb1aa" providerId="AD" clId="Web-{5588F2E8-C826-A1F7-C3EA-FD744132706F}" dt="2025-04-28T19:43:07.027" v="19"/>
          <ac:picMkLst>
            <pc:docMk/>
            <pc:sldMk cId="2739548663" sldId="269"/>
            <ac:picMk id="11" creationId="{5FF7CA64-8E52-472F-C4CB-18EDFE154587}"/>
          </ac:picMkLst>
        </pc:picChg>
        <pc:picChg chg="add mod">
          <ac:chgData name="Martinez, Aiden" userId="S::aimarti@siue.edu::8f6fb377-ad05-467f-bf16-8ea2360eb1aa" providerId="AD" clId="Web-{5588F2E8-C826-A1F7-C3EA-FD744132706F}" dt="2025-04-28T19:43:07.027" v="19"/>
          <ac:picMkLst>
            <pc:docMk/>
            <pc:sldMk cId="2739548663" sldId="269"/>
            <ac:picMk id="12" creationId="{9FA77C14-92DA-C8B9-CBE3-07FAF7C47A11}"/>
          </ac:picMkLst>
        </pc:picChg>
        <pc:picChg chg="add mod ord">
          <ac:chgData name="Martinez, Aiden" userId="S::aimarti@siue.edu::8f6fb377-ad05-467f-bf16-8ea2360eb1aa" providerId="AD" clId="Web-{5588F2E8-C826-A1F7-C3EA-FD744132706F}" dt="2025-04-28T19:45:27.139" v="38" actId="1076"/>
          <ac:picMkLst>
            <pc:docMk/>
            <pc:sldMk cId="2739548663" sldId="269"/>
            <ac:picMk id="13" creationId="{7A6B26F4-C6DD-47B3-7988-123C2D2C2BF2}"/>
          </ac:picMkLst>
        </pc:picChg>
        <pc:picChg chg="add del mod">
          <ac:chgData name="Martinez, Aiden" userId="S::aimarti@siue.edu::8f6fb377-ad05-467f-bf16-8ea2360eb1aa" providerId="AD" clId="Web-{5588F2E8-C826-A1F7-C3EA-FD744132706F}" dt="2025-04-28T19:45:15.013" v="33"/>
          <ac:picMkLst>
            <pc:docMk/>
            <pc:sldMk cId="2739548663" sldId="269"/>
            <ac:picMk id="14" creationId="{E7E01454-E398-638D-0146-A84AFDAC8E41}"/>
          </ac:picMkLst>
        </pc:picChg>
        <pc:picChg chg="add mod">
          <ac:chgData name="Martinez, Aiden" userId="S::aimarti@siue.edu::8f6fb377-ad05-467f-bf16-8ea2360eb1aa" providerId="AD" clId="Web-{5588F2E8-C826-A1F7-C3EA-FD744132706F}" dt="2025-04-28T19:46:57.437" v="52"/>
          <ac:picMkLst>
            <pc:docMk/>
            <pc:sldMk cId="2739548663" sldId="269"/>
            <ac:picMk id="15" creationId="{35EFF5F9-F52D-E60D-6643-57D2170FB709}"/>
          </ac:picMkLst>
        </pc:picChg>
        <pc:picChg chg="add mod">
          <ac:chgData name="Martinez, Aiden" userId="S::aimarti@siue.edu::8f6fb377-ad05-467f-bf16-8ea2360eb1aa" providerId="AD" clId="Web-{5588F2E8-C826-A1F7-C3EA-FD744132706F}" dt="2025-04-28T19:46:46.171" v="51" actId="14100"/>
          <ac:picMkLst>
            <pc:docMk/>
            <pc:sldMk cId="2739548663" sldId="269"/>
            <ac:picMk id="17" creationId="{C7A37C92-9906-C322-9B1B-F4B26BB82980}"/>
          </ac:picMkLst>
        </pc:picChg>
      </pc:sldChg>
    </pc:docChg>
  </pc:docChgLst>
  <pc:docChgLst>
    <pc:chgData name="Hawkins, Keith" userId="S::keihawk@siue.edu::67b03e4a-ef83-4559-8488-00a286732a46" providerId="AD" clId="Web-{7A9A960F-64F6-87C2-C1F1-89E885104855}"/>
    <pc:docChg chg="addSld modSld">
      <pc:chgData name="Hawkins, Keith" userId="S::keihawk@siue.edu::67b03e4a-ef83-4559-8488-00a286732a46" providerId="AD" clId="Web-{7A9A960F-64F6-87C2-C1F1-89E885104855}" dt="2025-04-21T20:51:23.234" v="477" actId="20577"/>
      <pc:docMkLst>
        <pc:docMk/>
      </pc:docMkLst>
      <pc:sldChg chg="addSp delSp modSp mod modClrScheme setClrOvrMap delDesignElem chgLayout">
        <pc:chgData name="Hawkins, Keith" userId="S::keihawk@siue.edu::67b03e4a-ef83-4559-8488-00a286732a46" providerId="AD" clId="Web-{7A9A960F-64F6-87C2-C1F1-89E885104855}" dt="2025-04-21T20:41:25.278" v="387" actId="1076"/>
        <pc:sldMkLst>
          <pc:docMk/>
          <pc:sldMk cId="1287177297" sldId="257"/>
        </pc:sldMkLst>
        <pc:spChg chg="mod ord">
          <ac:chgData name="Hawkins, Keith" userId="S::keihawk@siue.edu::67b03e4a-ef83-4559-8488-00a286732a46" providerId="AD" clId="Web-{7A9A960F-64F6-87C2-C1F1-89E885104855}" dt="2025-04-21T20:36:53.044" v="379" actId="1076"/>
          <ac:spMkLst>
            <pc:docMk/>
            <pc:sldMk cId="1287177297" sldId="257"/>
            <ac:spMk id="2" creationId="{65ECB55D-B7BF-32D4-F579-518906465A52}"/>
          </ac:spMkLst>
        </pc:spChg>
        <pc:spChg chg="mod ord">
          <ac:chgData name="Hawkins, Keith" userId="S::keihawk@siue.edu::67b03e4a-ef83-4559-8488-00a286732a46" providerId="AD" clId="Web-{7A9A960F-64F6-87C2-C1F1-89E885104855}" dt="2025-04-21T20:41:25.278" v="387" actId="1076"/>
          <ac:spMkLst>
            <pc:docMk/>
            <pc:sldMk cId="1287177297" sldId="257"/>
            <ac:spMk id="3" creationId="{B3CEFA01-B8BB-54C3-A707-966CE78C9CF3}"/>
          </ac:spMkLst>
        </pc:spChg>
        <pc:spChg chg="add del mod">
          <ac:chgData name="Hawkins, Keith" userId="S::keihawk@siue.edu::67b03e4a-ef83-4559-8488-00a286732a46" providerId="AD" clId="Web-{7A9A960F-64F6-87C2-C1F1-89E885104855}" dt="2025-04-21T20:34:42.646" v="368"/>
          <ac:spMkLst>
            <pc:docMk/>
            <pc:sldMk cId="1287177297" sldId="257"/>
            <ac:spMk id="8" creationId="{13CB2C86-A183-15B2-D9DD-FD9A5757BF5B}"/>
          </ac:spMkLst>
        </pc:spChg>
        <pc:spChg chg="add del">
          <ac:chgData name="Hawkins, Keith" userId="S::keihawk@siue.edu::67b03e4a-ef83-4559-8488-00a286732a46" providerId="AD" clId="Web-{7A9A960F-64F6-87C2-C1F1-89E885104855}" dt="2025-04-21T20:35:07.288" v="372"/>
          <ac:spMkLst>
            <pc:docMk/>
            <pc:sldMk cId="1287177297" sldId="257"/>
            <ac:spMk id="9" creationId="{5C8908E2-EE49-44D2-9428-A28D2312A8D5}"/>
          </ac:spMkLst>
        </pc:spChg>
        <pc:spChg chg="add del">
          <ac:chgData name="Hawkins, Keith" userId="S::keihawk@siue.edu::67b03e4a-ef83-4559-8488-00a286732a46" providerId="AD" clId="Web-{7A9A960F-64F6-87C2-C1F1-89E885104855}" dt="2025-04-21T20:35:07.288" v="372"/>
          <ac:spMkLst>
            <pc:docMk/>
            <pc:sldMk cId="1287177297" sldId="257"/>
            <ac:spMk id="14" creationId="{BD92035A-AA2F-4CD8-A556-1CE8BDEC75BD}"/>
          </ac:spMkLst>
        </pc:spChg>
        <pc:spChg chg="add del">
          <ac:chgData name="Hawkins, Keith" userId="S::keihawk@siue.edu::67b03e4a-ef83-4559-8488-00a286732a46" providerId="AD" clId="Web-{7A9A960F-64F6-87C2-C1F1-89E885104855}" dt="2025-04-21T20:35:07.288" v="372"/>
          <ac:spMkLst>
            <pc:docMk/>
            <pc:sldMk cId="1287177297" sldId="257"/>
            <ac:spMk id="16" creationId="{ED888B23-07FA-482A-96DF-47E31AF1A603}"/>
          </ac:spMkLst>
        </pc:spChg>
        <pc:spChg chg="add">
          <ac:chgData name="Hawkins, Keith" userId="S::keihawk@siue.edu::67b03e4a-ef83-4559-8488-00a286732a46" providerId="AD" clId="Web-{7A9A960F-64F6-87C2-C1F1-89E885104855}" dt="2025-04-21T20:35:07.304" v="373"/>
          <ac:spMkLst>
            <pc:docMk/>
            <pc:sldMk cId="1287177297" sldId="257"/>
            <ac:spMk id="18" creationId="{B95B9BA8-1D69-4796-85F5-B6D0BD52354B}"/>
          </ac:spMkLst>
        </pc:spChg>
        <pc:spChg chg="del">
          <ac:chgData name="Hawkins, Keith" userId="S::keihawk@siue.edu::67b03e4a-ef83-4559-8488-00a286732a46" providerId="AD" clId="Web-{7A9A960F-64F6-87C2-C1F1-89E885104855}" dt="2025-04-21T20:34:58.850" v="370"/>
          <ac:spMkLst>
            <pc:docMk/>
            <pc:sldMk cId="1287177297" sldId="257"/>
            <ac:spMk id="30" creationId="{B35D540D-9486-4236-952A-F72DC52D79BF}"/>
          </ac:spMkLst>
        </pc:spChg>
        <pc:spChg chg="del">
          <ac:chgData name="Hawkins, Keith" userId="S::keihawk@siue.edu::67b03e4a-ef83-4559-8488-00a286732a46" providerId="AD" clId="Web-{7A9A960F-64F6-87C2-C1F1-89E885104855}" dt="2025-04-21T20:34:58.850" v="370"/>
          <ac:spMkLst>
            <pc:docMk/>
            <pc:sldMk cId="1287177297" sldId="257"/>
            <ac:spMk id="31" creationId="{5EBC18B6-E5C3-4AD1-97A4-E6A3477A0BB9}"/>
          </ac:spMkLst>
        </pc:spChg>
        <pc:spChg chg="del">
          <ac:chgData name="Hawkins, Keith" userId="S::keihawk@siue.edu::67b03e4a-ef83-4559-8488-00a286732a46" providerId="AD" clId="Web-{7A9A960F-64F6-87C2-C1F1-89E885104855}" dt="2025-04-21T20:34:58.850" v="370"/>
          <ac:spMkLst>
            <pc:docMk/>
            <pc:sldMk cId="1287177297" sldId="257"/>
            <ac:spMk id="32" creationId="{136A4AB6-B72B-4CC6-ADCF-BE807B6C3D71}"/>
          </ac:spMkLst>
        </pc:spChg>
        <pc:grpChg chg="add del">
          <ac:chgData name="Hawkins, Keith" userId="S::keihawk@siue.edu::67b03e4a-ef83-4559-8488-00a286732a46" providerId="AD" clId="Web-{7A9A960F-64F6-87C2-C1F1-89E885104855}" dt="2025-04-21T20:35:07.288" v="372"/>
          <ac:grpSpMkLst>
            <pc:docMk/>
            <pc:sldMk cId="1287177297" sldId="257"/>
            <ac:grpSpMk id="13" creationId="{5D1A9D8B-3117-4D9D-BDA4-DD81895098B0}"/>
          </ac:grpSpMkLst>
        </pc:grpChg>
        <pc:grpChg chg="add">
          <ac:chgData name="Hawkins, Keith" userId="S::keihawk@siue.edu::67b03e4a-ef83-4559-8488-00a286732a46" providerId="AD" clId="Web-{7A9A960F-64F6-87C2-C1F1-89E885104855}" dt="2025-04-21T20:35:07.304" v="373"/>
          <ac:grpSpMkLst>
            <pc:docMk/>
            <pc:sldMk cId="1287177297" sldId="257"/>
            <ac:grpSpMk id="20" creationId="{4728F330-19FB-4D39-BD0F-53032ABFEB7F}"/>
          </ac:grpSpMkLst>
        </pc:grpChg>
        <pc:picChg chg="del">
          <ac:chgData name="Hawkins, Keith" userId="S::keihawk@siue.edu::67b03e4a-ef83-4559-8488-00a286732a46" providerId="AD" clId="Web-{7A9A960F-64F6-87C2-C1F1-89E885104855}" dt="2025-04-21T20:34:41.177" v="367"/>
          <ac:picMkLst>
            <pc:docMk/>
            <pc:sldMk cId="1287177297" sldId="257"/>
            <ac:picMk id="4" creationId="{DE27EA03-BEB2-E5F9-7599-43A1FAB6B189}"/>
          </ac:picMkLst>
        </pc:picChg>
        <pc:picChg chg="del mod">
          <ac:chgData name="Hawkins, Keith" userId="S::keihawk@siue.edu::67b03e4a-ef83-4559-8488-00a286732a46" providerId="AD" clId="Web-{7A9A960F-64F6-87C2-C1F1-89E885104855}" dt="2025-04-21T20:34:37.208" v="365"/>
          <ac:picMkLst>
            <pc:docMk/>
            <pc:sldMk cId="1287177297" sldId="257"/>
            <ac:picMk id="5" creationId="{195A2268-6CEB-E628-679A-9E34ADA3BF0F}"/>
          </ac:picMkLst>
        </pc:picChg>
        <pc:picChg chg="del">
          <ac:chgData name="Hawkins, Keith" userId="S::keihawk@siue.edu::67b03e4a-ef83-4559-8488-00a286732a46" providerId="AD" clId="Web-{7A9A960F-64F6-87C2-C1F1-89E885104855}" dt="2025-04-21T20:34:44.271" v="369"/>
          <ac:picMkLst>
            <pc:docMk/>
            <pc:sldMk cId="1287177297" sldId="257"/>
            <ac:picMk id="6" creationId="{C08A9C12-BE77-461E-FBE0-63216ECF9874}"/>
          </ac:picMkLst>
        </pc:picChg>
        <pc:picChg chg="add mod">
          <ac:chgData name="Hawkins, Keith" userId="S::keihawk@siue.edu::67b03e4a-ef83-4559-8488-00a286732a46" providerId="AD" clId="Web-{7A9A960F-64F6-87C2-C1F1-89E885104855}" dt="2025-04-21T20:37:16.498" v="383" actId="14100"/>
          <ac:picMkLst>
            <pc:docMk/>
            <pc:sldMk cId="1287177297" sldId="257"/>
            <ac:picMk id="10" creationId="{04B29940-95FD-317D-FB19-CA7A8F8A741B}"/>
          </ac:picMkLst>
        </pc:picChg>
      </pc:sldChg>
      <pc:sldChg chg="addSp delSp modSp mod setBg">
        <pc:chgData name="Hawkins, Keith" userId="S::keihawk@siue.edu::67b03e4a-ef83-4559-8488-00a286732a46" providerId="AD" clId="Web-{7A9A960F-64F6-87C2-C1F1-89E885104855}" dt="2025-04-21T20:51:23.234" v="477" actId="20577"/>
        <pc:sldMkLst>
          <pc:docMk/>
          <pc:sldMk cId="2903373655" sldId="258"/>
        </pc:sldMkLst>
        <pc:spChg chg="mod">
          <ac:chgData name="Hawkins, Keith" userId="S::keihawk@siue.edu::67b03e4a-ef83-4559-8488-00a286732a46" providerId="AD" clId="Web-{7A9A960F-64F6-87C2-C1F1-89E885104855}" dt="2025-04-21T20:44:24.226" v="389"/>
          <ac:spMkLst>
            <pc:docMk/>
            <pc:sldMk cId="2903373655" sldId="258"/>
            <ac:spMk id="2" creationId="{69D4AF22-78E8-2A03-AB4E-CE429B4F1AC6}"/>
          </ac:spMkLst>
        </pc:spChg>
        <pc:spChg chg="mod">
          <ac:chgData name="Hawkins, Keith" userId="S::keihawk@siue.edu::67b03e4a-ef83-4559-8488-00a286732a46" providerId="AD" clId="Web-{7A9A960F-64F6-87C2-C1F1-89E885104855}" dt="2025-04-21T20:51:23.234" v="477" actId="20577"/>
          <ac:spMkLst>
            <pc:docMk/>
            <pc:sldMk cId="2903373655" sldId="258"/>
            <ac:spMk id="3" creationId="{8BDCFF62-BB5A-5FF3-5028-5D4F6DD67572}"/>
          </ac:spMkLst>
        </pc:spChg>
        <pc:spChg chg="del">
          <ac:chgData name="Hawkins, Keith" userId="S::keihawk@siue.edu::67b03e4a-ef83-4559-8488-00a286732a46" providerId="AD" clId="Web-{7A9A960F-64F6-87C2-C1F1-89E885104855}" dt="2025-04-21T20:43:59.959" v="388"/>
          <ac:spMkLst>
            <pc:docMk/>
            <pc:sldMk cId="2903373655" sldId="258"/>
            <ac:spMk id="4" creationId="{FEBDD9C9-10B6-FBF1-990B-04C21E8C284C}"/>
          </ac:spMkLst>
        </pc:spChg>
        <pc:spChg chg="add">
          <ac:chgData name="Hawkins, Keith" userId="S::keihawk@siue.edu::67b03e4a-ef83-4559-8488-00a286732a46" providerId="AD" clId="Web-{7A9A960F-64F6-87C2-C1F1-89E885104855}" dt="2025-04-21T20:44:24.226" v="389"/>
          <ac:spMkLst>
            <pc:docMk/>
            <pc:sldMk cId="2903373655" sldId="258"/>
            <ac:spMk id="10" creationId="{B95B9BA8-1D69-4796-85F5-B6D0BD52354B}"/>
          </ac:spMkLst>
        </pc:spChg>
        <pc:picChg chg="add mod ord">
          <ac:chgData name="Hawkins, Keith" userId="S::keihawk@siue.edu::67b03e4a-ef83-4559-8488-00a286732a46" providerId="AD" clId="Web-{7A9A960F-64F6-87C2-C1F1-89E885104855}" dt="2025-04-21T20:44:42.992" v="393" actId="14100"/>
          <ac:picMkLst>
            <pc:docMk/>
            <pc:sldMk cId="2903373655" sldId="258"/>
            <ac:picMk id="5" creationId="{D9FFC945-1AA7-5C35-2562-C0AD560852AD}"/>
          </ac:picMkLst>
        </pc:picChg>
      </pc:sldChg>
      <pc:sldChg chg="new">
        <pc:chgData name="Hawkins, Keith" userId="S::keihawk@siue.edu::67b03e4a-ef83-4559-8488-00a286732a46" providerId="AD" clId="Web-{7A9A960F-64F6-87C2-C1F1-89E885104855}" dt="2025-04-21T20:46:49.406" v="394"/>
        <pc:sldMkLst>
          <pc:docMk/>
          <pc:sldMk cId="1825807380" sldId="26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3.jpeg"/><Relationship Id="rId10" Type="http://schemas.openxmlformats.org/officeDocument/2006/relationships/image" Target="../media/image1.jpeg"/><Relationship Id="rId4" Type="http://schemas.openxmlformats.org/officeDocument/2006/relationships/image" Target="../media/image19.jpe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354513" y="841375"/>
            <a:ext cx="3505200" cy="3114698"/>
          </a:xfrm>
        </p:spPr>
        <p:txBody>
          <a:bodyPr>
            <a:normAutofit/>
          </a:bodyPr>
          <a:lstStyle/>
          <a:p>
            <a:r>
              <a:rPr lang="en-US" sz="2400">
                <a:solidFill>
                  <a:schemeClr val="bg1"/>
                </a:solidFill>
              </a:rPr>
              <a:t>#HANDSOFF: A Thematic Analysis of the 2025  Trump/DOGE  Protests</a:t>
            </a:r>
          </a:p>
        </p:txBody>
      </p:sp>
      <p:sp>
        <p:nvSpPr>
          <p:cNvPr id="3" name="Subtitle 2"/>
          <p:cNvSpPr>
            <a:spLocks noGrp="1"/>
          </p:cNvSpPr>
          <p:nvPr>
            <p:ph type="subTitle" idx="1"/>
          </p:nvPr>
        </p:nvSpPr>
        <p:spPr>
          <a:xfrm>
            <a:off x="4354513" y="4337072"/>
            <a:ext cx="3506264" cy="1671616"/>
          </a:xfrm>
        </p:spPr>
        <p:txBody>
          <a:bodyPr vert="horz" lIns="91440" tIns="45720" rIns="91440" bIns="45720" rtlCol="0" anchor="t">
            <a:normAutofit/>
          </a:bodyPr>
          <a:lstStyle/>
          <a:p>
            <a:r>
              <a:rPr lang="en-US">
                <a:solidFill>
                  <a:schemeClr val="bg1"/>
                </a:solidFill>
              </a:rPr>
              <a:t>By Keith Hawkins, Aiden Martinez, Julez Hill, and Samuel Lee</a:t>
            </a:r>
          </a:p>
          <a:p>
            <a:r>
              <a:rPr lang="en-US">
                <a:solidFill>
                  <a:schemeClr val="bg1"/>
                </a:solidFill>
              </a:rPr>
              <a:t>CODES 123</a:t>
            </a:r>
          </a:p>
        </p:txBody>
      </p:sp>
      <p:grpSp>
        <p:nvGrpSpPr>
          <p:cNvPr id="12" name="Group 11">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3" name="Freeform: Shape 12">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A hand holding a sign with a person&amp;#39;s face&#10;&#10;AI-generated content may be incorrect.">
            <a:extLst>
              <a:ext uri="{FF2B5EF4-FFF2-40B4-BE49-F238E27FC236}">
                <a16:creationId xmlns:a16="http://schemas.microsoft.com/office/drawing/2014/main" id="{EC4AEF00-7B68-67FE-9505-2CED33731DF3}"/>
              </a:ext>
            </a:extLst>
          </p:cNvPr>
          <p:cNvPicPr>
            <a:picLocks noChangeAspect="1"/>
          </p:cNvPicPr>
          <p:nvPr/>
        </p:nvPicPr>
        <p:blipFill>
          <a:blip r:embed="rId2"/>
          <a:srcRect l="12030" r="4125"/>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16" name="Group 15">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17" name="Freeform: Shape 16">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1" name="Freeform: Shape 20">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A group of people holding a sign&#10;&#10;AI-generated content may be incorrect.">
            <a:extLst>
              <a:ext uri="{FF2B5EF4-FFF2-40B4-BE49-F238E27FC236}">
                <a16:creationId xmlns:a16="http://schemas.microsoft.com/office/drawing/2014/main" id="{028FA7E4-3957-25F6-135B-BFE1E9B952E4}"/>
              </a:ext>
            </a:extLst>
          </p:cNvPr>
          <p:cNvPicPr>
            <a:picLocks noChangeAspect="1"/>
          </p:cNvPicPr>
          <p:nvPr/>
        </p:nvPicPr>
        <p:blipFill>
          <a:blip r:embed="rId4"/>
          <a:srcRect l="5404" r="12560"/>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4" name="Group 23">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5" name="Freeform: Shape 24">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ue circle with white text and a black background&#10;&#10;AI-generated content may be incorrect.">
            <a:extLst>
              <a:ext uri="{FF2B5EF4-FFF2-40B4-BE49-F238E27FC236}">
                <a16:creationId xmlns:a16="http://schemas.microsoft.com/office/drawing/2014/main" id="{348BA7D4-DFBE-7FF1-777E-44F3ADE3EBBC}"/>
              </a:ext>
            </a:extLst>
          </p:cNvPr>
          <p:cNvPicPr>
            <a:picLocks noChangeAspect="1"/>
          </p:cNvPicPr>
          <p:nvPr/>
        </p:nvPicPr>
        <p:blipFill>
          <a:blip r:embed="rId2"/>
          <a:srcRect t="23181" r="-4" b="27915"/>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Picture 6" descr="A screenshot of a social media post&#10;&#10;AI-generated content may be incorrect.">
            <a:extLst>
              <a:ext uri="{FF2B5EF4-FFF2-40B4-BE49-F238E27FC236}">
                <a16:creationId xmlns:a16="http://schemas.microsoft.com/office/drawing/2014/main" id="{AFA1629C-0C1C-EE4C-3B07-B02677ADB469}"/>
              </a:ext>
            </a:extLst>
          </p:cNvPr>
          <p:cNvPicPr>
            <a:picLocks noChangeAspect="1"/>
          </p:cNvPicPr>
          <p:nvPr/>
        </p:nvPicPr>
        <p:blipFill>
          <a:blip r:embed="rId3"/>
          <a:srcRect l="18955" r="-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8" name="Oval 1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television&#10;&#10;AI-generated content may be incorrect.">
            <a:extLst>
              <a:ext uri="{FF2B5EF4-FFF2-40B4-BE49-F238E27FC236}">
                <a16:creationId xmlns:a16="http://schemas.microsoft.com/office/drawing/2014/main" id="{CF7D248C-F6FE-CED6-2221-A4A594E9F276}"/>
              </a:ext>
            </a:extLst>
          </p:cNvPr>
          <p:cNvPicPr>
            <a:picLocks noChangeAspect="1"/>
          </p:cNvPicPr>
          <p:nvPr/>
        </p:nvPicPr>
        <p:blipFill>
          <a:blip r:embed="rId4"/>
          <a:srcRect r="14254" b="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0" name="Freeform: Shape 1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D95A67C-A7DB-3393-C631-36328D64A401}"/>
              </a:ext>
            </a:extLst>
          </p:cNvPr>
          <p:cNvPicPr>
            <a:picLocks noChangeAspect="1"/>
          </p:cNvPicPr>
          <p:nvPr/>
        </p:nvPicPr>
        <p:blipFill>
          <a:blip r:embed="rId5"/>
          <a:srcRect b="25049"/>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2" name="Freeform: Shape 2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screenshot of a social media post&#10;&#10;AI-generated content may be incorrect.">
            <a:extLst>
              <a:ext uri="{FF2B5EF4-FFF2-40B4-BE49-F238E27FC236}">
                <a16:creationId xmlns:a16="http://schemas.microsoft.com/office/drawing/2014/main" id="{36C0193C-C222-770A-2F81-DAB1079EE1A1}"/>
              </a:ext>
            </a:extLst>
          </p:cNvPr>
          <p:cNvPicPr>
            <a:picLocks noChangeAspect="1"/>
          </p:cNvPicPr>
          <p:nvPr/>
        </p:nvPicPr>
        <p:blipFill>
          <a:blip r:embed="rId6"/>
          <a:srcRect t="33259" r="-2" b="-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26511687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16D86200-C4B1-9720-8277-A83E41B56D63}"/>
              </a:ext>
            </a:extLst>
          </p:cNvPr>
          <p:cNvPicPr>
            <a:picLocks noChangeAspect="1"/>
          </p:cNvPicPr>
          <p:nvPr/>
        </p:nvPicPr>
        <p:blipFill>
          <a:blip r:embed="rId2"/>
          <a:srcRect r="464" b="2"/>
          <a:stretch/>
        </p:blipFill>
        <p:spPr>
          <a:xfrm>
            <a:off x="196731" y="170453"/>
            <a:ext cx="3794884" cy="6517096"/>
          </a:xfrm>
          <a:prstGeom prst="rect">
            <a:avLst/>
          </a:prstGeom>
        </p:spPr>
      </p:pic>
      <p:pic>
        <p:nvPicPr>
          <p:cNvPr id="18" name="Picture 17">
            <a:extLst>
              <a:ext uri="{FF2B5EF4-FFF2-40B4-BE49-F238E27FC236}">
                <a16:creationId xmlns:a16="http://schemas.microsoft.com/office/drawing/2014/main" id="{4535F930-CB07-36A9-F70C-482D201D0B21}"/>
              </a:ext>
            </a:extLst>
          </p:cNvPr>
          <p:cNvPicPr>
            <a:picLocks noChangeAspect="1"/>
          </p:cNvPicPr>
          <p:nvPr/>
        </p:nvPicPr>
        <p:blipFill>
          <a:blip r:embed="rId3"/>
          <a:srcRect t="31693" r="-2" b="7916"/>
          <a:stretch/>
        </p:blipFill>
        <p:spPr>
          <a:xfrm>
            <a:off x="4184141" y="165371"/>
            <a:ext cx="3826711" cy="3176540"/>
          </a:xfrm>
          <a:prstGeom prst="rect">
            <a:avLst/>
          </a:prstGeom>
        </p:spPr>
      </p:pic>
      <p:pic>
        <p:nvPicPr>
          <p:cNvPr id="24" name="Picture 23">
            <a:extLst>
              <a:ext uri="{FF2B5EF4-FFF2-40B4-BE49-F238E27FC236}">
                <a16:creationId xmlns:a16="http://schemas.microsoft.com/office/drawing/2014/main" id="{77D58428-9110-8DCC-C297-10D89D84DEC2}"/>
              </a:ext>
            </a:extLst>
          </p:cNvPr>
          <p:cNvPicPr>
            <a:picLocks noChangeAspect="1"/>
          </p:cNvPicPr>
          <p:nvPr/>
        </p:nvPicPr>
        <p:blipFill>
          <a:blip r:embed="rId4"/>
          <a:srcRect t="10378" r="-3" b="40977"/>
          <a:stretch/>
        </p:blipFill>
        <p:spPr>
          <a:xfrm>
            <a:off x="8193992" y="159910"/>
            <a:ext cx="3826711" cy="3181966"/>
          </a:xfrm>
          <a:prstGeom prst="rect">
            <a:avLst/>
          </a:prstGeom>
        </p:spPr>
      </p:pic>
      <p:pic>
        <p:nvPicPr>
          <p:cNvPr id="21" name="Content Placeholder 20">
            <a:extLst>
              <a:ext uri="{FF2B5EF4-FFF2-40B4-BE49-F238E27FC236}">
                <a16:creationId xmlns:a16="http://schemas.microsoft.com/office/drawing/2014/main" id="{769BDAAA-4B96-05D8-4242-6EE5E1AB1180}"/>
              </a:ext>
            </a:extLst>
          </p:cNvPr>
          <p:cNvPicPr>
            <a:picLocks noGrp="1" noChangeAspect="1"/>
          </p:cNvPicPr>
          <p:nvPr>
            <p:ph sz="half" idx="2"/>
          </p:nvPr>
        </p:nvPicPr>
        <p:blipFill>
          <a:blip r:embed="rId5"/>
          <a:srcRect t="20786" r="-2" b="27559"/>
          <a:stretch/>
        </p:blipFill>
        <p:spPr>
          <a:xfrm>
            <a:off x="4184141" y="3512234"/>
            <a:ext cx="3826711" cy="3175314"/>
          </a:xfrm>
          <a:prstGeom prst="rect">
            <a:avLst/>
          </a:prstGeom>
        </p:spPr>
      </p:pic>
      <p:pic>
        <p:nvPicPr>
          <p:cNvPr id="12" name="Content Placeholder 11">
            <a:extLst>
              <a:ext uri="{FF2B5EF4-FFF2-40B4-BE49-F238E27FC236}">
                <a16:creationId xmlns:a16="http://schemas.microsoft.com/office/drawing/2014/main" id="{9B91A283-331E-AFB9-9917-80353D96F8D0}"/>
              </a:ext>
            </a:extLst>
          </p:cNvPr>
          <p:cNvPicPr>
            <a:picLocks noChangeAspect="1"/>
          </p:cNvPicPr>
          <p:nvPr/>
        </p:nvPicPr>
        <p:blipFill>
          <a:blip r:embed="rId6"/>
          <a:srcRect t="25507" r="-3" b="28348"/>
          <a:stretch/>
        </p:blipFill>
        <p:spPr>
          <a:xfrm>
            <a:off x="8193992" y="3505966"/>
            <a:ext cx="3826711" cy="3181582"/>
          </a:xfrm>
          <a:prstGeom prst="rect">
            <a:avLst/>
          </a:prstGeom>
        </p:spPr>
      </p:pic>
    </p:spTree>
    <p:extLst>
      <p:ext uri="{BB962C8B-B14F-4D97-AF65-F5344CB8AC3E}">
        <p14:creationId xmlns:p14="http://schemas.microsoft.com/office/powerpoint/2010/main" val="153561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AB3DBF-2FAB-2C26-AE7C-A3FD9D2E614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68BD50-4EBF-77F8-1313-0E2CEA07DBB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Reflection</a:t>
            </a:r>
          </a:p>
        </p:txBody>
      </p:sp>
      <p:sp>
        <p:nvSpPr>
          <p:cNvPr id="3" name="Content Placeholder 2">
            <a:extLst>
              <a:ext uri="{FF2B5EF4-FFF2-40B4-BE49-F238E27FC236}">
                <a16:creationId xmlns:a16="http://schemas.microsoft.com/office/drawing/2014/main" id="{8D465FF0-68B8-37B9-ED05-003FBBF8949B}"/>
              </a:ext>
            </a:extLst>
          </p:cNvPr>
          <p:cNvSpPr>
            <a:spLocks noGrp="1"/>
          </p:cNvSpPr>
          <p:nvPr>
            <p:ph sz="half" idx="1"/>
          </p:nvPr>
        </p:nvSpPr>
        <p:spPr>
          <a:xfrm>
            <a:off x="4810259" y="649480"/>
            <a:ext cx="6555347" cy="5546047"/>
          </a:xfrm>
        </p:spPr>
        <p:txBody>
          <a:bodyPr vert="horz" lIns="91440" tIns="45720" rIns="91440" bIns="45720" rtlCol="0" anchor="ctr">
            <a:normAutofit/>
          </a:bodyPr>
          <a:lstStyle/>
          <a:p>
            <a:r>
              <a:rPr lang="en-US" sz="2000"/>
              <a:t>The data cleaning was one of the most challenging part about this process. The correlation between the post and the meta data were difficult to clean because of the amount of content posted over a short period of time.</a:t>
            </a:r>
          </a:p>
          <a:p>
            <a:r>
              <a:rPr lang="en-US" sz="2000"/>
              <a:t>Our group found the number of negative comments under the hashtag. With the protests being so widespread, our group assumed the consensus on the topic to be more unitary as opposed to the division seen under the posts.</a:t>
            </a:r>
          </a:p>
          <a:p>
            <a:r>
              <a:rPr lang="en-US" sz="2000"/>
              <a:t>One of the key takeaways from our research was not only to protests themselves, understand the reasoning behind it. The data cleaning was harder than anticipated when it came to finding post relevant to today's topic. Even with this challenge, our group prevailed and was able to find information that will not only educate our group but others around us.</a:t>
            </a:r>
          </a:p>
        </p:txBody>
      </p:sp>
    </p:spTree>
    <p:extLst>
      <p:ext uri="{BB962C8B-B14F-4D97-AF65-F5344CB8AC3E}">
        <p14:creationId xmlns:p14="http://schemas.microsoft.com/office/powerpoint/2010/main" val="1801861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ECB55D-B7BF-32D4-F579-518906465A52}"/>
              </a:ext>
            </a:extLst>
          </p:cNvPr>
          <p:cNvSpPr>
            <a:spLocks noGrp="1"/>
          </p:cNvSpPr>
          <p:nvPr>
            <p:ph type="title"/>
          </p:nvPr>
        </p:nvSpPr>
        <p:spPr>
          <a:xfrm>
            <a:off x="994986" y="505210"/>
            <a:ext cx="3527425" cy="4366936"/>
          </a:xfrm>
        </p:spPr>
        <p:txBody>
          <a:bodyPr vert="horz" lIns="91440" tIns="45720" rIns="91440" bIns="45720" rtlCol="0" anchor="t">
            <a:normAutofit/>
          </a:bodyPr>
          <a:lstStyle/>
          <a:p>
            <a:r>
              <a:rPr lang="en-US" sz="4000"/>
              <a:t>Common themes</a:t>
            </a:r>
            <a:endParaRPr lang="en-US" sz="4000" kern="1200">
              <a:latin typeface="+mj-lt"/>
              <a:ea typeface="+mj-ea"/>
              <a:cs typeface="+mj-cs"/>
            </a:endParaRPr>
          </a:p>
        </p:txBody>
      </p:sp>
      <p:sp>
        <p:nvSpPr>
          <p:cNvPr id="3" name="Content Placeholder 2">
            <a:extLst>
              <a:ext uri="{FF2B5EF4-FFF2-40B4-BE49-F238E27FC236}">
                <a16:creationId xmlns:a16="http://schemas.microsoft.com/office/drawing/2014/main" id="{B3CEFA01-B8BB-54C3-A707-966CE78C9CF3}"/>
              </a:ext>
            </a:extLst>
          </p:cNvPr>
          <p:cNvSpPr>
            <a:spLocks noGrp="1"/>
          </p:cNvSpPr>
          <p:nvPr>
            <p:ph idx="1"/>
          </p:nvPr>
        </p:nvSpPr>
        <p:spPr>
          <a:xfrm>
            <a:off x="5319547" y="1127845"/>
            <a:ext cx="5269835" cy="4119488"/>
          </a:xfrm>
        </p:spPr>
        <p:txBody>
          <a:bodyPr vert="horz" lIns="91440" tIns="45720" rIns="91440" bIns="45720" rtlCol="0" anchor="t">
            <a:noAutofit/>
          </a:bodyPr>
          <a:lstStyle/>
          <a:p>
            <a:r>
              <a:rPr lang="en-US" sz="4000">
                <a:solidFill>
                  <a:schemeClr val="tx1">
                    <a:alpha val="80000"/>
                  </a:schemeClr>
                </a:solidFill>
              </a:rPr>
              <a:t>Disapproval of Trump's second administration</a:t>
            </a:r>
          </a:p>
          <a:p>
            <a:r>
              <a:rPr lang="en-US" sz="4000">
                <a:solidFill>
                  <a:schemeClr val="tx1">
                    <a:alpha val="80000"/>
                  </a:schemeClr>
                </a:solidFill>
              </a:rPr>
              <a:t>Disapproval of giving the top 1% control and power over the lower and middle class.</a:t>
            </a:r>
          </a:p>
          <a:p>
            <a:endParaRPr lang="en-US" sz="3200">
              <a:solidFill>
                <a:schemeClr val="tx1">
                  <a:alpha val="80000"/>
                </a:schemeClr>
              </a:solidFill>
            </a:endParaRPr>
          </a:p>
        </p:txBody>
      </p:sp>
      <p:grpSp>
        <p:nvGrpSpPr>
          <p:cNvPr id="20" name="Group 19">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descr="Donald Trump's and JD Vance's official portraits released - BBC News">
            <a:extLst>
              <a:ext uri="{FF2B5EF4-FFF2-40B4-BE49-F238E27FC236}">
                <a16:creationId xmlns:a16="http://schemas.microsoft.com/office/drawing/2014/main" id="{04B29940-95FD-317D-FB19-CA7A8F8A741B}"/>
              </a:ext>
            </a:extLst>
          </p:cNvPr>
          <p:cNvPicPr>
            <a:picLocks noChangeAspect="1"/>
          </p:cNvPicPr>
          <p:nvPr/>
        </p:nvPicPr>
        <p:blipFill>
          <a:blip r:embed="rId3"/>
          <a:stretch>
            <a:fillRect/>
          </a:stretch>
        </p:blipFill>
        <p:spPr>
          <a:xfrm>
            <a:off x="338541" y="1636525"/>
            <a:ext cx="4863561" cy="4941053"/>
          </a:xfrm>
          <a:prstGeom prst="rect">
            <a:avLst/>
          </a:prstGeom>
        </p:spPr>
      </p:pic>
    </p:spTree>
    <p:extLst>
      <p:ext uri="{BB962C8B-B14F-4D97-AF65-F5344CB8AC3E}">
        <p14:creationId xmlns:p14="http://schemas.microsoft.com/office/powerpoint/2010/main" val="128717729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8937-DE35-C6B2-63A5-E05CDEE00AA9}"/>
              </a:ext>
            </a:extLst>
          </p:cNvPr>
          <p:cNvSpPr>
            <a:spLocks noGrp="1"/>
          </p:cNvSpPr>
          <p:nvPr>
            <p:ph type="title"/>
          </p:nvPr>
        </p:nvSpPr>
        <p:spPr>
          <a:xfrm>
            <a:off x="876693" y="741391"/>
            <a:ext cx="3351679" cy="1616203"/>
          </a:xfrm>
        </p:spPr>
        <p:txBody>
          <a:bodyPr vert="horz" lIns="91440" tIns="45720" rIns="91440" bIns="45720" rtlCol="0" anchor="b">
            <a:normAutofit/>
          </a:bodyPr>
          <a:lstStyle/>
          <a:p>
            <a:r>
              <a:rPr lang="en-US" sz="3200"/>
              <a:t>Quotes </a:t>
            </a:r>
            <a:endParaRPr lang="en-US" sz="3200" kern="1200">
              <a:solidFill>
                <a:schemeClr val="tx1"/>
              </a:solidFill>
              <a:latin typeface="+mj-lt"/>
            </a:endParaRPr>
          </a:p>
        </p:txBody>
      </p:sp>
      <p:sp>
        <p:nvSpPr>
          <p:cNvPr id="11" name="Content Placeholder 10">
            <a:extLst>
              <a:ext uri="{FF2B5EF4-FFF2-40B4-BE49-F238E27FC236}">
                <a16:creationId xmlns:a16="http://schemas.microsoft.com/office/drawing/2014/main" id="{ABA900C0-B533-BF8A-AC5C-60EE3F93C75F}"/>
              </a:ext>
            </a:extLst>
          </p:cNvPr>
          <p:cNvSpPr>
            <a:spLocks noGrp="1"/>
          </p:cNvSpPr>
          <p:nvPr>
            <p:ph sz="half" idx="1"/>
          </p:nvPr>
        </p:nvSpPr>
        <p:spPr>
          <a:xfrm>
            <a:off x="876693" y="2533476"/>
            <a:ext cx="3351679" cy="3447832"/>
          </a:xfrm>
        </p:spPr>
        <p:txBody>
          <a:bodyPr vert="horz" lIns="91440" tIns="45720" rIns="91440" bIns="45720" rtlCol="0" anchor="t">
            <a:normAutofit fontScale="85000" lnSpcReduction="10000"/>
          </a:bodyPr>
          <a:lstStyle/>
          <a:p>
            <a:r>
              <a:rPr lang="en-US" sz="2000"/>
              <a:t>"The Power of the People is greater than the people in power" -</a:t>
            </a:r>
            <a:r>
              <a:rPr lang="en-US" sz="2000" err="1"/>
              <a:t>s</a:t>
            </a:r>
            <a:r>
              <a:rPr lang="en-US" sz="2000" i="1" err="1"/>
              <a:t>hopsocialgoods</a:t>
            </a:r>
            <a:r>
              <a:rPr lang="en-US" sz="2000" i="1"/>
              <a:t> via Instagram</a:t>
            </a:r>
          </a:p>
          <a:p>
            <a:r>
              <a:rPr lang="en-US" sz="2000"/>
              <a:t>"We are watching! We are listing! Resist, persist, hands off!" -j</a:t>
            </a:r>
            <a:r>
              <a:rPr lang="en-US" sz="2000" i="1"/>
              <a:t>ohannagoodman via Instagram</a:t>
            </a:r>
          </a:p>
          <a:p>
            <a:r>
              <a:rPr lang="en-US" sz="2000"/>
              <a:t>"This wasn't just a rally- it was a warning. We are organized. We are united. And we are just getting started."- </a:t>
            </a:r>
            <a:r>
              <a:rPr lang="en-US" sz="2000" i="1" err="1"/>
              <a:t>voicesagainsttrump</a:t>
            </a:r>
            <a:r>
              <a:rPr lang="en-US" sz="2000" i="1"/>
              <a:t> via Instagram</a:t>
            </a:r>
          </a:p>
          <a:p>
            <a:endParaRPr lang="en-US" sz="2000" i="1"/>
          </a:p>
        </p:txBody>
      </p:sp>
      <p:pic>
        <p:nvPicPr>
          <p:cNvPr id="6" name="Content Placeholder 5" descr="A person holding a sign&#10;&#10;AI-generated content may be incorrect.">
            <a:extLst>
              <a:ext uri="{FF2B5EF4-FFF2-40B4-BE49-F238E27FC236}">
                <a16:creationId xmlns:a16="http://schemas.microsoft.com/office/drawing/2014/main" id="{54601D63-0B28-2074-7DFA-2EA8E956D5E4}"/>
              </a:ext>
            </a:extLst>
          </p:cNvPr>
          <p:cNvPicPr>
            <a:picLocks noGrp="1" noChangeAspect="1"/>
          </p:cNvPicPr>
          <p:nvPr>
            <p:ph sz="half" idx="2"/>
          </p:nvPr>
        </p:nvPicPr>
        <p:blipFill>
          <a:blip r:embed="rId2"/>
          <a:srcRect t="27053" b="3380"/>
          <a:stretch/>
        </p:blipFill>
        <p:spPr>
          <a:xfrm>
            <a:off x="5065566" y="10"/>
            <a:ext cx="7032825" cy="4378805"/>
          </a:xfrm>
          <a:prstGeom prst="rect">
            <a:avLst/>
          </a:prstGeom>
        </p:spPr>
      </p:pic>
      <p:sp>
        <p:nvSpPr>
          <p:cNvPr id="27" name="Rectangle 26">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social media post&#10;&#10;AI-generated content may be incorrect.">
            <a:extLst>
              <a:ext uri="{FF2B5EF4-FFF2-40B4-BE49-F238E27FC236}">
                <a16:creationId xmlns:a16="http://schemas.microsoft.com/office/drawing/2014/main" id="{B9223E21-DB76-9005-317C-7EE737B4B1C2}"/>
              </a:ext>
            </a:extLst>
          </p:cNvPr>
          <p:cNvPicPr>
            <a:picLocks noChangeAspect="1"/>
          </p:cNvPicPr>
          <p:nvPr/>
        </p:nvPicPr>
        <p:blipFill>
          <a:blip r:embed="rId3"/>
          <a:srcRect r="22511" b="-4"/>
          <a:stretch/>
        </p:blipFill>
        <p:spPr>
          <a:xfrm>
            <a:off x="5065566" y="4378817"/>
            <a:ext cx="3524828" cy="2479183"/>
          </a:xfrm>
          <a:prstGeom prst="rect">
            <a:avLst/>
          </a:prstGeom>
        </p:spPr>
      </p:pic>
      <p:pic>
        <p:nvPicPr>
          <p:cNvPr id="5" name="Content Placeholder 4" descr="A person holding a sign&#10;&#10;AI-generated content may be incorrect.">
            <a:extLst>
              <a:ext uri="{FF2B5EF4-FFF2-40B4-BE49-F238E27FC236}">
                <a16:creationId xmlns:a16="http://schemas.microsoft.com/office/drawing/2014/main" id="{5073CB9A-C932-B41D-72AA-42FDA0325CD0}"/>
              </a:ext>
            </a:extLst>
          </p:cNvPr>
          <p:cNvPicPr>
            <a:picLocks noChangeAspect="1"/>
          </p:cNvPicPr>
          <p:nvPr/>
        </p:nvPicPr>
        <p:blipFill>
          <a:blip r:embed="rId4"/>
          <a:srcRect t="12225" r="-1" b="12146"/>
          <a:stretch/>
        </p:blipFill>
        <p:spPr>
          <a:xfrm>
            <a:off x="8573563" y="4378818"/>
            <a:ext cx="3524828" cy="2479182"/>
          </a:xfrm>
          <a:prstGeom prst="rect">
            <a:avLst/>
          </a:prstGeom>
        </p:spPr>
      </p:pic>
      <p:grpSp>
        <p:nvGrpSpPr>
          <p:cNvPr id="29" name="Group 28">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0" name="Rectangle 29">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580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9D4AF22-78E8-2A03-AB4E-CE429B4F1AC6}"/>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a:solidFill>
                  <a:schemeClr val="bg1"/>
                </a:solidFill>
              </a:rPr>
              <a:t>Focus and Purpose </a:t>
            </a:r>
          </a:p>
        </p:txBody>
      </p:sp>
      <p:cxnSp>
        <p:nvCxnSpPr>
          <p:cNvPr id="17" name="Straight Connector 1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DCFF62-BB5A-5FF3-5028-5D4F6DD67572}"/>
              </a:ext>
            </a:extLst>
          </p:cNvPr>
          <p:cNvSpPr>
            <a:spLocks noGrp="1"/>
          </p:cNvSpPr>
          <p:nvPr>
            <p:ph sz="half" idx="1"/>
          </p:nvPr>
        </p:nvSpPr>
        <p:spPr>
          <a:xfrm>
            <a:off x="1295400" y="2288833"/>
            <a:ext cx="4800600" cy="3711571"/>
          </a:xfrm>
        </p:spPr>
        <p:txBody>
          <a:bodyPr vert="horz" lIns="91440" tIns="45720" rIns="91440" bIns="45720" rtlCol="0">
            <a:normAutofit/>
          </a:bodyPr>
          <a:lstStyle/>
          <a:p>
            <a:r>
              <a:rPr lang="en-US" sz="2000">
                <a:solidFill>
                  <a:schemeClr val="bg1"/>
                </a:solidFill>
              </a:rPr>
              <a:t>This study explores the dominant themes present in discourse surrounding the hashtag #Handsoff.</a:t>
            </a:r>
          </a:p>
          <a:p>
            <a:r>
              <a:rPr lang="en-US" sz="2000">
                <a:solidFill>
                  <a:schemeClr val="bg1"/>
                </a:solidFill>
              </a:rPr>
              <a:t>Our focus is on the overwhelmingly negative response to the Trump and Elon musk's DOGE. </a:t>
            </a:r>
          </a:p>
          <a:p>
            <a:r>
              <a:rPr lang="en-US" sz="2000">
                <a:solidFill>
                  <a:schemeClr val="bg1"/>
                </a:solidFill>
              </a:rPr>
              <a:t>The purpose is to spread awareness and educate on the meanings behind the movement</a:t>
            </a:r>
          </a:p>
          <a:p>
            <a:endParaRPr lang="en-US" sz="2000">
              <a:solidFill>
                <a:schemeClr val="bg1"/>
              </a:solidFill>
            </a:endParaRPr>
          </a:p>
        </p:txBody>
      </p:sp>
      <p:pic>
        <p:nvPicPr>
          <p:cNvPr id="4" name="Picture 3" descr="A sign on a tree&#10;&#10;AI-generated content may be incorrect.">
            <a:extLst>
              <a:ext uri="{FF2B5EF4-FFF2-40B4-BE49-F238E27FC236}">
                <a16:creationId xmlns:a16="http://schemas.microsoft.com/office/drawing/2014/main" id="{F25090E1-0EFB-E4AF-DD55-18745290E572}"/>
              </a:ext>
            </a:extLst>
          </p:cNvPr>
          <p:cNvPicPr>
            <a:picLocks noChangeAspect="1"/>
          </p:cNvPicPr>
          <p:nvPr/>
        </p:nvPicPr>
        <p:blipFill>
          <a:blip r:embed="rId2"/>
          <a:stretch>
            <a:fillRect/>
          </a:stretch>
        </p:blipFill>
        <p:spPr>
          <a:xfrm>
            <a:off x="6540421" y="15495"/>
            <a:ext cx="5278630" cy="3372174"/>
          </a:xfrm>
          <a:prstGeom prst="rect">
            <a:avLst/>
          </a:prstGeom>
        </p:spPr>
      </p:pic>
      <p:sp>
        <p:nvSpPr>
          <p:cNvPr id="19" name="Rectangle 18">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Image result for hands off protest">
            <a:extLst>
              <a:ext uri="{FF2B5EF4-FFF2-40B4-BE49-F238E27FC236}">
                <a16:creationId xmlns:a16="http://schemas.microsoft.com/office/drawing/2014/main" id="{D9FFC945-1AA7-5C35-2562-C0AD560852AD}"/>
              </a:ext>
            </a:extLst>
          </p:cNvPr>
          <p:cNvPicPr>
            <a:picLocks noGrp="1" noChangeAspect="1"/>
          </p:cNvPicPr>
          <p:nvPr>
            <p:ph sz="half" idx="2"/>
          </p:nvPr>
        </p:nvPicPr>
        <p:blipFill>
          <a:blip r:embed="rId3"/>
          <a:stretch>
            <a:fillRect/>
          </a:stretch>
        </p:blipFill>
        <p:spPr>
          <a:xfrm>
            <a:off x="6546610" y="3544649"/>
            <a:ext cx="5277312" cy="3014452"/>
          </a:xfrm>
          <a:prstGeom prst="rect">
            <a:avLst/>
          </a:prstGeom>
        </p:spPr>
      </p:pic>
      <p:sp>
        <p:nvSpPr>
          <p:cNvPr id="21" name="Rectangle 20">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37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DD875881-2CC5-24C3-E433-65D8A44BF1BA}"/>
              </a:ext>
            </a:extLst>
          </p:cNvPr>
          <p:cNvPicPr>
            <a:picLocks noGrp="1" noChangeAspect="1"/>
          </p:cNvPicPr>
          <p:nvPr>
            <p:ph sz="half" idx="2"/>
          </p:nvPr>
        </p:nvPicPr>
        <p:blipFill>
          <a:blip r:embed="rId2"/>
          <a:srcRect t="9594" r="-2" b="6213"/>
          <a:stretch/>
        </p:blipFill>
        <p:spPr>
          <a:xfrm>
            <a:off x="9416403" y="9"/>
            <a:ext cx="2775595" cy="3428979"/>
          </a:xfrm>
          <a:prstGeom prst="rect">
            <a:avLst/>
          </a:prstGeom>
        </p:spPr>
      </p:pic>
      <p:sp useBgFill="1">
        <p:nvSpPr>
          <p:cNvPr id="30" name="Rectangle 29">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5C5C87-F3C7-2BCC-E776-7C4BE01C1395}"/>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6000" b="1" u="sng"/>
              <a:t>Methods</a:t>
            </a:r>
          </a:p>
        </p:txBody>
      </p:sp>
      <p:sp>
        <p:nvSpPr>
          <p:cNvPr id="3" name="Content Placeholder 2">
            <a:extLst>
              <a:ext uri="{FF2B5EF4-FFF2-40B4-BE49-F238E27FC236}">
                <a16:creationId xmlns:a16="http://schemas.microsoft.com/office/drawing/2014/main" id="{C22CF47D-669F-5A28-E60D-535EDE2D4FEE}"/>
              </a:ext>
            </a:extLst>
          </p:cNvPr>
          <p:cNvSpPr>
            <a:spLocks noGrp="1"/>
          </p:cNvSpPr>
          <p:nvPr>
            <p:ph sz="half" idx="1"/>
          </p:nvPr>
        </p:nvSpPr>
        <p:spPr>
          <a:xfrm>
            <a:off x="748215" y="2754015"/>
            <a:ext cx="4633175" cy="3746276"/>
          </a:xfrm>
        </p:spPr>
        <p:txBody>
          <a:bodyPr vert="horz" lIns="91440" tIns="45720" rIns="91440" bIns="45720" rtlCol="0" anchor="ctr">
            <a:normAutofit/>
          </a:bodyPr>
          <a:lstStyle/>
          <a:p>
            <a:r>
              <a:rPr lang="en-US" sz="2000"/>
              <a:t>We chose this hashtag due to the relevance of the issue and it is an important local topic that should be discussed.</a:t>
            </a:r>
          </a:p>
          <a:p>
            <a:r>
              <a:rPr lang="en-US" sz="2000"/>
              <a:t>We collected our data from hashtags. We looked through different hashtags from various websites like instagram and twitter.</a:t>
            </a:r>
          </a:p>
          <a:p>
            <a:r>
              <a:rPr lang="en-US" sz="2000"/>
              <a:t>We looked through the captions of the post along with the content of the post to code and development themes. </a:t>
            </a:r>
          </a:p>
          <a:p>
            <a:endParaRPr lang="en-US" sz="2000"/>
          </a:p>
          <a:p>
            <a:endParaRPr lang="en-US" sz="2000"/>
          </a:p>
        </p:txBody>
      </p:sp>
      <p:pic>
        <p:nvPicPr>
          <p:cNvPr id="7" name="Picture 6">
            <a:extLst>
              <a:ext uri="{FF2B5EF4-FFF2-40B4-BE49-F238E27FC236}">
                <a16:creationId xmlns:a16="http://schemas.microsoft.com/office/drawing/2014/main" id="{30A32B08-99CB-8C78-8D97-233999DA60D9}"/>
              </a:ext>
            </a:extLst>
          </p:cNvPr>
          <p:cNvPicPr>
            <a:picLocks noChangeAspect="1"/>
          </p:cNvPicPr>
          <p:nvPr/>
        </p:nvPicPr>
        <p:blipFill>
          <a:blip r:embed="rId3"/>
          <a:stretch>
            <a:fillRect/>
          </a:stretch>
        </p:blipFill>
        <p:spPr>
          <a:xfrm>
            <a:off x="6095999" y="0"/>
            <a:ext cx="3320401" cy="3428989"/>
          </a:xfrm>
          <a:prstGeom prst="rect">
            <a:avLst/>
          </a:prstGeom>
        </p:spPr>
      </p:pic>
      <p:pic>
        <p:nvPicPr>
          <p:cNvPr id="10" name="Picture 9">
            <a:extLst>
              <a:ext uri="{FF2B5EF4-FFF2-40B4-BE49-F238E27FC236}">
                <a16:creationId xmlns:a16="http://schemas.microsoft.com/office/drawing/2014/main" id="{14475EDC-929B-27AF-DCCD-643ADDBB94BF}"/>
              </a:ext>
            </a:extLst>
          </p:cNvPr>
          <p:cNvPicPr>
            <a:picLocks noChangeAspect="1"/>
          </p:cNvPicPr>
          <p:nvPr/>
        </p:nvPicPr>
        <p:blipFill>
          <a:blip r:embed="rId4"/>
          <a:stretch>
            <a:fillRect/>
          </a:stretch>
        </p:blipFill>
        <p:spPr>
          <a:xfrm>
            <a:off x="6103024" y="3429000"/>
            <a:ext cx="3320401" cy="3428990"/>
          </a:xfrm>
          <a:prstGeom prst="rect">
            <a:avLst/>
          </a:prstGeom>
        </p:spPr>
      </p:pic>
      <p:pic>
        <p:nvPicPr>
          <p:cNvPr id="14" name="Picture 13">
            <a:extLst>
              <a:ext uri="{FF2B5EF4-FFF2-40B4-BE49-F238E27FC236}">
                <a16:creationId xmlns:a16="http://schemas.microsoft.com/office/drawing/2014/main" id="{EB39AA2A-B4D8-D667-371F-8D9DD64C07DF}"/>
              </a:ext>
            </a:extLst>
          </p:cNvPr>
          <p:cNvPicPr>
            <a:picLocks noChangeAspect="1"/>
          </p:cNvPicPr>
          <p:nvPr/>
        </p:nvPicPr>
        <p:blipFill>
          <a:blip r:embed="rId5"/>
          <a:stretch>
            <a:fillRect/>
          </a:stretch>
        </p:blipFill>
        <p:spPr>
          <a:xfrm>
            <a:off x="9416400" y="3428988"/>
            <a:ext cx="2782624" cy="3429012"/>
          </a:xfrm>
          <a:prstGeom prst="rect">
            <a:avLst/>
          </a:prstGeom>
        </p:spPr>
      </p:pic>
    </p:spTree>
    <p:extLst>
      <p:ext uri="{BB962C8B-B14F-4D97-AF65-F5344CB8AC3E}">
        <p14:creationId xmlns:p14="http://schemas.microsoft.com/office/powerpoint/2010/main" val="423206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8F39-B761-F54B-6505-BD3A8BC1E43E}"/>
              </a:ext>
            </a:extLst>
          </p:cNvPr>
          <p:cNvSpPr>
            <a:spLocks noGrp="1"/>
          </p:cNvSpPr>
          <p:nvPr>
            <p:ph type="title"/>
          </p:nvPr>
        </p:nvSpPr>
        <p:spPr/>
        <p:txBody>
          <a:bodyPr/>
          <a:lstStyle/>
          <a:p>
            <a:endParaRPr lang="en-US"/>
          </a:p>
        </p:txBody>
      </p:sp>
      <p:pic>
        <p:nvPicPr>
          <p:cNvPr id="5" name="Content Placeholder 4" descr="A group of people protesting in the street&#10;&#10;AI-generated content may be incorrect.">
            <a:extLst>
              <a:ext uri="{FF2B5EF4-FFF2-40B4-BE49-F238E27FC236}">
                <a16:creationId xmlns:a16="http://schemas.microsoft.com/office/drawing/2014/main" id="{496A7E80-1CDD-3EFD-EECC-CB17C301FA90}"/>
              </a:ext>
            </a:extLst>
          </p:cNvPr>
          <p:cNvPicPr>
            <a:picLocks noGrp="1" noChangeAspect="1"/>
          </p:cNvPicPr>
          <p:nvPr>
            <p:ph sz="half" idx="1"/>
          </p:nvPr>
        </p:nvPicPr>
        <p:blipFill>
          <a:blip r:embed="rId2"/>
          <a:stretch>
            <a:fillRect/>
          </a:stretch>
        </p:blipFill>
        <p:spPr>
          <a:xfrm>
            <a:off x="5203556" y="3424697"/>
            <a:ext cx="7002650" cy="3439194"/>
          </a:xfrm>
        </p:spPr>
      </p:pic>
      <p:pic>
        <p:nvPicPr>
          <p:cNvPr id="6" name="Content Placeholder 5" descr="A black and white poster with text&#10;&#10;AI-generated content may be incorrect.">
            <a:extLst>
              <a:ext uri="{FF2B5EF4-FFF2-40B4-BE49-F238E27FC236}">
                <a16:creationId xmlns:a16="http://schemas.microsoft.com/office/drawing/2014/main" id="{A457738E-D4C4-178B-6412-6D3C222FFBCB}"/>
              </a:ext>
            </a:extLst>
          </p:cNvPr>
          <p:cNvPicPr>
            <a:picLocks noGrp="1" noChangeAspect="1"/>
          </p:cNvPicPr>
          <p:nvPr>
            <p:ph sz="half" idx="2"/>
          </p:nvPr>
        </p:nvPicPr>
        <p:blipFill>
          <a:blip r:embed="rId3"/>
          <a:stretch>
            <a:fillRect/>
          </a:stretch>
        </p:blipFill>
        <p:spPr>
          <a:xfrm>
            <a:off x="5203557" y="55942"/>
            <a:ext cx="6989735" cy="3357449"/>
          </a:xfrm>
        </p:spPr>
      </p:pic>
      <p:pic>
        <p:nvPicPr>
          <p:cNvPr id="8" name="Picture 7" descr="A person holding a sign&#10;&#10;AI-generated content may be incorrect.">
            <a:extLst>
              <a:ext uri="{FF2B5EF4-FFF2-40B4-BE49-F238E27FC236}">
                <a16:creationId xmlns:a16="http://schemas.microsoft.com/office/drawing/2014/main" id="{BF8B209D-7ECE-CE54-1F09-F8196FDF52EC}"/>
              </a:ext>
            </a:extLst>
          </p:cNvPr>
          <p:cNvPicPr>
            <a:picLocks noChangeAspect="1"/>
          </p:cNvPicPr>
          <p:nvPr/>
        </p:nvPicPr>
        <p:blipFill>
          <a:blip r:embed="rId4"/>
          <a:stretch>
            <a:fillRect/>
          </a:stretch>
        </p:blipFill>
        <p:spPr>
          <a:xfrm>
            <a:off x="-4468" y="51661"/>
            <a:ext cx="5200867" cy="6806339"/>
          </a:xfrm>
          <a:prstGeom prst="rect">
            <a:avLst/>
          </a:prstGeom>
        </p:spPr>
      </p:pic>
    </p:spTree>
    <p:extLst>
      <p:ext uri="{BB962C8B-B14F-4D97-AF65-F5344CB8AC3E}">
        <p14:creationId xmlns:p14="http://schemas.microsoft.com/office/powerpoint/2010/main" val="3562825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people holding signs&#10;&#10;AI-generated content may be incorrect.">
            <a:extLst>
              <a:ext uri="{FF2B5EF4-FFF2-40B4-BE49-F238E27FC236}">
                <a16:creationId xmlns:a16="http://schemas.microsoft.com/office/drawing/2014/main" id="{5FF7CA64-8E52-472F-C4CB-18EDFE154587}"/>
              </a:ext>
            </a:extLst>
          </p:cNvPr>
          <p:cNvPicPr>
            <a:picLocks noChangeAspect="1"/>
          </p:cNvPicPr>
          <p:nvPr/>
        </p:nvPicPr>
        <p:blipFill>
          <a:blip r:embed="rId2"/>
          <a:srcRect t="17527" r="2" b="8441"/>
          <a:stretch/>
        </p:blipFill>
        <p:spPr>
          <a:xfrm>
            <a:off x="20" y="10"/>
            <a:ext cx="2970445" cy="3383269"/>
          </a:xfrm>
          <a:prstGeom prst="rect">
            <a:avLst/>
          </a:prstGeom>
        </p:spPr>
      </p:pic>
      <p:pic>
        <p:nvPicPr>
          <p:cNvPr id="9" name="Content Placeholder 8" descr="A screenshot of a social media post&#10;&#10;AI-generated content may be incorrect.">
            <a:extLst>
              <a:ext uri="{FF2B5EF4-FFF2-40B4-BE49-F238E27FC236}">
                <a16:creationId xmlns:a16="http://schemas.microsoft.com/office/drawing/2014/main" id="{B45FDD3E-8400-88C5-458E-AD7793E4C53A}"/>
              </a:ext>
            </a:extLst>
          </p:cNvPr>
          <p:cNvPicPr>
            <a:picLocks noGrp="1" noChangeAspect="1"/>
          </p:cNvPicPr>
          <p:nvPr>
            <p:ph sz="half" idx="1"/>
          </p:nvPr>
        </p:nvPicPr>
        <p:blipFill>
          <a:blip r:embed="rId3"/>
          <a:srcRect t="4517" r="3" b="20883"/>
          <a:stretch/>
        </p:blipFill>
        <p:spPr>
          <a:xfrm>
            <a:off x="3072956" y="10"/>
            <a:ext cx="2970465" cy="3383268"/>
          </a:xfrm>
          <a:prstGeom prst="rect">
            <a:avLst/>
          </a:prstGeom>
        </p:spPr>
      </p:pic>
      <p:pic>
        <p:nvPicPr>
          <p:cNvPr id="12" name="Picture 11" descr="A screenshot of a social media post of a group of people holding signs&#10;&#10;AI-generated content may be incorrect.">
            <a:extLst>
              <a:ext uri="{FF2B5EF4-FFF2-40B4-BE49-F238E27FC236}">
                <a16:creationId xmlns:a16="http://schemas.microsoft.com/office/drawing/2014/main" id="{9FA77C14-92DA-C8B9-CBE3-07FAF7C47A11}"/>
              </a:ext>
            </a:extLst>
          </p:cNvPr>
          <p:cNvPicPr>
            <a:picLocks noChangeAspect="1"/>
          </p:cNvPicPr>
          <p:nvPr/>
        </p:nvPicPr>
        <p:blipFill>
          <a:blip r:embed="rId4"/>
          <a:srcRect r="-4" b="21444"/>
          <a:stretch/>
        </p:blipFill>
        <p:spPr>
          <a:xfrm>
            <a:off x="6145909" y="10"/>
            <a:ext cx="2971800" cy="3383268"/>
          </a:xfrm>
          <a:prstGeom prst="rect">
            <a:avLst/>
          </a:prstGeom>
        </p:spPr>
      </p:pic>
      <p:pic>
        <p:nvPicPr>
          <p:cNvPr id="10" name="Picture 9" descr="A group of people holding a sign&#10;&#10;AI-generated content may be incorrect.">
            <a:extLst>
              <a:ext uri="{FF2B5EF4-FFF2-40B4-BE49-F238E27FC236}">
                <a16:creationId xmlns:a16="http://schemas.microsoft.com/office/drawing/2014/main" id="{7F290945-9758-143B-6AD5-8A6E27B8C536}"/>
              </a:ext>
            </a:extLst>
          </p:cNvPr>
          <p:cNvPicPr>
            <a:picLocks noChangeAspect="1"/>
          </p:cNvPicPr>
          <p:nvPr/>
        </p:nvPicPr>
        <p:blipFill>
          <a:blip r:embed="rId5"/>
          <a:srcRect t="4611" r="1" b="16267"/>
          <a:stretch/>
        </p:blipFill>
        <p:spPr>
          <a:xfrm>
            <a:off x="9220200" y="10"/>
            <a:ext cx="2971800" cy="3383268"/>
          </a:xfrm>
          <a:prstGeom prst="rect">
            <a:avLst/>
          </a:prstGeom>
        </p:spPr>
      </p:pic>
      <p:pic>
        <p:nvPicPr>
          <p:cNvPr id="8" name="Content Placeholder 7" descr="A screenshot of a phone&#10;&#10;AI-generated content may be incorrect.">
            <a:extLst>
              <a:ext uri="{FF2B5EF4-FFF2-40B4-BE49-F238E27FC236}">
                <a16:creationId xmlns:a16="http://schemas.microsoft.com/office/drawing/2014/main" id="{29D65E9C-6C56-0E38-66F2-97BA7D579A48}"/>
              </a:ext>
            </a:extLst>
          </p:cNvPr>
          <p:cNvPicPr>
            <a:picLocks noChangeAspect="1"/>
          </p:cNvPicPr>
          <p:nvPr/>
        </p:nvPicPr>
        <p:blipFill>
          <a:blip r:embed="rId6"/>
          <a:srcRect l="-124" t="-13663" r="1414" b="40698"/>
          <a:stretch/>
        </p:blipFill>
        <p:spPr>
          <a:xfrm>
            <a:off x="2563" y="2611187"/>
            <a:ext cx="3804778" cy="4247373"/>
          </a:xfrm>
          <a:prstGeom prst="rect">
            <a:avLst/>
          </a:prstGeom>
        </p:spPr>
      </p:pic>
      <p:sp>
        <p:nvSpPr>
          <p:cNvPr id="2" name="Title 1">
            <a:extLst>
              <a:ext uri="{FF2B5EF4-FFF2-40B4-BE49-F238E27FC236}">
                <a16:creationId xmlns:a16="http://schemas.microsoft.com/office/drawing/2014/main" id="{C49C70F0-3A06-F3FD-1936-1B974A9DA792}"/>
              </a:ext>
            </a:extLst>
          </p:cNvPr>
          <p:cNvSpPr>
            <a:spLocks noGrp="1"/>
          </p:cNvSpPr>
          <p:nvPr>
            <p:ph type="title"/>
          </p:nvPr>
        </p:nvSpPr>
        <p:spPr>
          <a:xfrm>
            <a:off x="6491653" y="3799272"/>
            <a:ext cx="5193748" cy="637124"/>
          </a:xfrm>
        </p:spPr>
        <p:txBody>
          <a:bodyPr vert="horz" lIns="91440" tIns="45720" rIns="91440" bIns="45720" rtlCol="0" anchor="ctr">
            <a:normAutofit/>
          </a:bodyPr>
          <a:lstStyle/>
          <a:p>
            <a:endParaRPr lang="en-US" sz="3200" kern="1200">
              <a:solidFill>
                <a:srgbClr val="FFFFFF"/>
              </a:solidFill>
              <a:latin typeface="+mj-lt"/>
              <a:ea typeface="+mj-ea"/>
              <a:cs typeface="+mj-cs"/>
            </a:endParaRPr>
          </a:p>
        </p:txBody>
      </p:sp>
      <p:pic>
        <p:nvPicPr>
          <p:cNvPr id="13" name="Content Placeholder 12" descr="A screenshot of a cellphone showing a person holding a sign&#10;&#10;AI-generated content may be incorrect.">
            <a:extLst>
              <a:ext uri="{FF2B5EF4-FFF2-40B4-BE49-F238E27FC236}">
                <a16:creationId xmlns:a16="http://schemas.microsoft.com/office/drawing/2014/main" id="{7A6B26F4-C6DD-47B3-7988-123C2D2C2BF2}"/>
              </a:ext>
            </a:extLst>
          </p:cNvPr>
          <p:cNvPicPr>
            <a:picLocks noGrp="1" noChangeAspect="1"/>
          </p:cNvPicPr>
          <p:nvPr>
            <p:ph sz="half" idx="2"/>
          </p:nvPr>
        </p:nvPicPr>
        <p:blipFill>
          <a:blip r:embed="rId7"/>
          <a:stretch>
            <a:fillRect/>
          </a:stretch>
        </p:blipFill>
        <p:spPr>
          <a:xfrm>
            <a:off x="3930658" y="3185368"/>
            <a:ext cx="2104678" cy="3658209"/>
          </a:xfrm>
        </p:spPr>
      </p:pic>
      <p:pic>
        <p:nvPicPr>
          <p:cNvPr id="15" name="Picture 14" descr="A person holding a sign&#10;&#10;AI-generated content may be incorrect.">
            <a:extLst>
              <a:ext uri="{FF2B5EF4-FFF2-40B4-BE49-F238E27FC236}">
                <a16:creationId xmlns:a16="http://schemas.microsoft.com/office/drawing/2014/main" id="{35EFF5F9-F52D-E60D-6643-57D2170FB70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309621" y="3423477"/>
            <a:ext cx="2653885" cy="3423479"/>
          </a:xfrm>
          <a:prstGeom prst="rect">
            <a:avLst/>
          </a:prstGeom>
        </p:spPr>
      </p:pic>
      <p:pic>
        <p:nvPicPr>
          <p:cNvPr id="17" name="Picture 16" descr="A hand holding a sign with a person&amp;#39;s face&#10;&#10;AI-generated content may be incorrect.">
            <a:extLst>
              <a:ext uri="{FF2B5EF4-FFF2-40B4-BE49-F238E27FC236}">
                <a16:creationId xmlns:a16="http://schemas.microsoft.com/office/drawing/2014/main" id="{C7A37C92-9906-C322-9B1B-F4B26BB82980}"/>
              </a:ext>
            </a:extLst>
          </p:cNvPr>
          <p:cNvPicPr>
            <a:picLocks noChangeAspect="1"/>
          </p:cNvPicPr>
          <p:nvPr/>
        </p:nvPicPr>
        <p:blipFill>
          <a:blip r:embed="rId10"/>
          <a:stretch>
            <a:fillRect/>
          </a:stretch>
        </p:blipFill>
        <p:spPr>
          <a:xfrm>
            <a:off x="9219467" y="3368260"/>
            <a:ext cx="2742455" cy="3600175"/>
          </a:xfrm>
          <a:prstGeom prst="rect">
            <a:avLst/>
          </a:prstGeom>
        </p:spPr>
      </p:pic>
    </p:spTree>
    <p:extLst>
      <p:ext uri="{BB962C8B-B14F-4D97-AF65-F5344CB8AC3E}">
        <p14:creationId xmlns:p14="http://schemas.microsoft.com/office/powerpoint/2010/main" val="273954866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A097A-CCEB-0556-5215-1AF10B691EB8}"/>
              </a:ext>
            </a:extLst>
          </p:cNvPr>
          <p:cNvSpPr>
            <a:spLocks noGrp="1"/>
          </p:cNvSpPr>
          <p:nvPr>
            <p:ph type="title"/>
          </p:nvPr>
        </p:nvSpPr>
        <p:spPr>
          <a:xfrm>
            <a:off x="457201" y="412454"/>
            <a:ext cx="2381250" cy="2101850"/>
          </a:xfrm>
        </p:spPr>
        <p:txBody>
          <a:bodyPr vert="horz" lIns="91440" tIns="45720" rIns="91440" bIns="45720" rtlCol="0" anchor="ctr">
            <a:normAutofit/>
          </a:bodyPr>
          <a:lstStyle/>
          <a:p>
            <a:endParaRPr lang="en-US" sz="2800" kern="120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25C3C8-642F-E94C-DC5D-94960F2551DD}"/>
              </a:ext>
            </a:extLst>
          </p:cNvPr>
          <p:cNvSpPr>
            <a:spLocks noGrp="1"/>
          </p:cNvSpPr>
          <p:nvPr>
            <p:ph sz="half" idx="1"/>
          </p:nvPr>
        </p:nvSpPr>
        <p:spPr>
          <a:xfrm>
            <a:off x="3157538" y="412454"/>
            <a:ext cx="3243262" cy="2101850"/>
          </a:xfrm>
        </p:spPr>
        <p:txBody>
          <a:bodyPr vert="horz" lIns="91440" tIns="45720" rIns="91440" bIns="45720" rtlCol="0" anchor="ctr">
            <a:normAutofit/>
          </a:bodyPr>
          <a:lstStyle/>
          <a:p>
            <a:endParaRPr lang="en-US" sz="1700"/>
          </a:p>
        </p:txBody>
      </p:sp>
      <p:pic>
        <p:nvPicPr>
          <p:cNvPr id="6" name="Picture 5" descr="A screenshot of a cartoon of a person&#10;&#10;AI-generated content may be incorrect.">
            <a:extLst>
              <a:ext uri="{FF2B5EF4-FFF2-40B4-BE49-F238E27FC236}">
                <a16:creationId xmlns:a16="http://schemas.microsoft.com/office/drawing/2014/main" id="{060E7B5E-7B8D-BE0E-9E89-20CE8A5E4454}"/>
              </a:ext>
            </a:extLst>
          </p:cNvPr>
          <p:cNvPicPr>
            <a:picLocks noChangeAspect="1"/>
          </p:cNvPicPr>
          <p:nvPr/>
        </p:nvPicPr>
        <p:blipFill>
          <a:blip r:embed="rId2"/>
          <a:srcRect r="12981" b="3"/>
          <a:stretch/>
        </p:blipFill>
        <p:spPr>
          <a:xfrm>
            <a:off x="103340" y="2038"/>
            <a:ext cx="6478273" cy="6855962"/>
          </a:xfrm>
          <a:prstGeom prst="rect">
            <a:avLst/>
          </a:prstGeom>
        </p:spPr>
      </p:pic>
      <p:pic>
        <p:nvPicPr>
          <p:cNvPr id="5" name="Content Placeholder 4" descr="A poster of two men hugging each other&#10;&#10;AI-generated content may be incorrect.">
            <a:extLst>
              <a:ext uri="{FF2B5EF4-FFF2-40B4-BE49-F238E27FC236}">
                <a16:creationId xmlns:a16="http://schemas.microsoft.com/office/drawing/2014/main" id="{41CB4406-672A-781F-C01C-F970BA477FF3}"/>
              </a:ext>
            </a:extLst>
          </p:cNvPr>
          <p:cNvPicPr>
            <a:picLocks noChangeAspect="1"/>
          </p:cNvPicPr>
          <p:nvPr/>
        </p:nvPicPr>
        <p:blipFill>
          <a:blip r:embed="rId3"/>
          <a:srcRect l="13029" r="43279" b="1"/>
          <a:stretch/>
        </p:blipFill>
        <p:spPr>
          <a:xfrm>
            <a:off x="6591299" y="1"/>
            <a:ext cx="5600701" cy="6857999"/>
          </a:xfrm>
          <a:prstGeom prst="rect">
            <a:avLst/>
          </a:prstGeom>
        </p:spPr>
      </p:pic>
    </p:spTree>
    <p:extLst>
      <p:ext uri="{BB962C8B-B14F-4D97-AF65-F5344CB8AC3E}">
        <p14:creationId xmlns:p14="http://schemas.microsoft.com/office/powerpoint/2010/main" val="351481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E8393C-798F-8519-94ED-6B08CEEE8BAE}"/>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3699F1-D78A-A591-63D4-2F5C43C172D7}"/>
              </a:ext>
            </a:extLst>
          </p:cNvPr>
          <p:cNvSpPr>
            <a:spLocks noGrp="1"/>
          </p:cNvSpPr>
          <p:nvPr>
            <p:ph type="title"/>
          </p:nvPr>
        </p:nvSpPr>
        <p:spPr>
          <a:xfrm>
            <a:off x="6564019" y="554009"/>
            <a:ext cx="4789763" cy="1662878"/>
          </a:xfrm>
        </p:spPr>
        <p:txBody>
          <a:bodyPr vert="horz" lIns="91440" tIns="45720" rIns="91440" bIns="45720" rtlCol="0" anchor="ctr">
            <a:normAutofit/>
          </a:bodyPr>
          <a:lstStyle/>
          <a:p>
            <a:r>
              <a:rPr lang="en-US" sz="4000" kern="1200">
                <a:solidFill>
                  <a:schemeClr val="tx1"/>
                </a:solidFill>
                <a:latin typeface="+mj-lt"/>
                <a:ea typeface="+mj-ea"/>
                <a:cs typeface="+mj-cs"/>
              </a:rPr>
              <a:t>Significant Findings</a:t>
            </a:r>
          </a:p>
        </p:txBody>
      </p:sp>
      <p:pic>
        <p:nvPicPr>
          <p:cNvPr id="9" name="Picture 8" descr="A screenshot of a social media post&#10;&#10;AI-generated content may be incorrect.">
            <a:extLst>
              <a:ext uri="{FF2B5EF4-FFF2-40B4-BE49-F238E27FC236}">
                <a16:creationId xmlns:a16="http://schemas.microsoft.com/office/drawing/2014/main" id="{665C7DF2-6307-4481-6FB0-28A55B920E88}"/>
              </a:ext>
            </a:extLst>
          </p:cNvPr>
          <p:cNvPicPr>
            <a:picLocks noChangeAspect="1"/>
          </p:cNvPicPr>
          <p:nvPr/>
        </p:nvPicPr>
        <p:blipFill>
          <a:blip r:embed="rId2"/>
          <a:srcRect l="3156" r="-2" b="-2"/>
          <a:stretch/>
        </p:blipFill>
        <p:spPr>
          <a:xfrm>
            <a:off x="20" y="10"/>
            <a:ext cx="3003103" cy="3912881"/>
          </a:xfrm>
          <a:prstGeom prst="rect">
            <a:avLst/>
          </a:prstGeom>
        </p:spPr>
      </p:pic>
      <p:pic>
        <p:nvPicPr>
          <p:cNvPr id="7" name="Picture 6" descr="A person holding a sign with Leaning Tower of Pisa in the background&#10;&#10;AI-generated content may be incorrect.">
            <a:extLst>
              <a:ext uri="{FF2B5EF4-FFF2-40B4-BE49-F238E27FC236}">
                <a16:creationId xmlns:a16="http://schemas.microsoft.com/office/drawing/2014/main" id="{C76248D9-3BA3-F745-F7A5-877A3A935A1C}"/>
              </a:ext>
            </a:extLst>
          </p:cNvPr>
          <p:cNvPicPr>
            <a:picLocks noChangeAspect="1"/>
          </p:cNvPicPr>
          <p:nvPr/>
        </p:nvPicPr>
        <p:blipFill>
          <a:blip r:embed="rId3"/>
          <a:srcRect r="1646" b="5"/>
          <a:stretch/>
        </p:blipFill>
        <p:spPr>
          <a:xfrm>
            <a:off x="3180257" y="10"/>
            <a:ext cx="3016307" cy="2223328"/>
          </a:xfrm>
          <a:prstGeom prst="rect">
            <a:avLst/>
          </a:prstGeom>
        </p:spPr>
      </p:pic>
      <p:pic>
        <p:nvPicPr>
          <p:cNvPr id="4" name="Picture 3">
            <a:extLst>
              <a:ext uri="{FF2B5EF4-FFF2-40B4-BE49-F238E27FC236}">
                <a16:creationId xmlns:a16="http://schemas.microsoft.com/office/drawing/2014/main" id="{9C0EC761-DFEE-0CD1-DBF8-BA22E42C4C53}"/>
              </a:ext>
            </a:extLst>
          </p:cNvPr>
          <p:cNvPicPr>
            <a:picLocks noChangeAspect="1"/>
          </p:cNvPicPr>
          <p:nvPr/>
        </p:nvPicPr>
        <p:blipFill>
          <a:blip r:embed="rId4"/>
          <a:srcRect t="5427" b="19182"/>
          <a:stretch/>
        </p:blipFill>
        <p:spPr>
          <a:xfrm>
            <a:off x="-1" y="4079988"/>
            <a:ext cx="3003123" cy="2778013"/>
          </a:xfrm>
          <a:prstGeom prst="rect">
            <a:avLst/>
          </a:prstGeom>
        </p:spPr>
      </p:pic>
      <p:pic>
        <p:nvPicPr>
          <p:cNvPr id="6" name="Picture 5" descr="A person in a white suit&#10;&#10;AI-generated content may be incorrect.">
            <a:extLst>
              <a:ext uri="{FF2B5EF4-FFF2-40B4-BE49-F238E27FC236}">
                <a16:creationId xmlns:a16="http://schemas.microsoft.com/office/drawing/2014/main" id="{CA06B441-4FD7-B434-83B8-6750B1AF8DDB}"/>
              </a:ext>
            </a:extLst>
          </p:cNvPr>
          <p:cNvPicPr>
            <a:picLocks noChangeAspect="1"/>
          </p:cNvPicPr>
          <p:nvPr/>
        </p:nvPicPr>
        <p:blipFill>
          <a:blip r:embed="rId5"/>
          <a:srcRect t="11892" r="3" b="1031"/>
          <a:stretch/>
        </p:blipFill>
        <p:spPr>
          <a:xfrm>
            <a:off x="3180256" y="2395057"/>
            <a:ext cx="3016307" cy="2055326"/>
          </a:xfrm>
          <a:prstGeom prst="rect">
            <a:avLst/>
          </a:prstGeom>
        </p:spPr>
      </p:pic>
      <p:pic>
        <p:nvPicPr>
          <p:cNvPr id="5" name="Picture 4" descr="A person holding a sign&#10;&#10;AI-generated content may be incorrect.">
            <a:extLst>
              <a:ext uri="{FF2B5EF4-FFF2-40B4-BE49-F238E27FC236}">
                <a16:creationId xmlns:a16="http://schemas.microsoft.com/office/drawing/2014/main" id="{BD5EB3FA-A6FB-2C68-3AAF-74EE3CDA0E05}"/>
              </a:ext>
            </a:extLst>
          </p:cNvPr>
          <p:cNvPicPr>
            <a:picLocks noChangeAspect="1"/>
          </p:cNvPicPr>
          <p:nvPr/>
        </p:nvPicPr>
        <p:blipFill>
          <a:blip r:embed="rId6"/>
          <a:srcRect r="2" b="29621"/>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116352AA-7C69-E69F-F443-50DC685B6940}"/>
              </a:ext>
            </a:extLst>
          </p:cNvPr>
          <p:cNvSpPr>
            <a:spLocks noGrp="1"/>
          </p:cNvSpPr>
          <p:nvPr>
            <p:ph sz="half" idx="1"/>
          </p:nvPr>
        </p:nvSpPr>
        <p:spPr>
          <a:xfrm>
            <a:off x="6564019" y="2412009"/>
            <a:ext cx="4789763" cy="3713895"/>
          </a:xfrm>
        </p:spPr>
        <p:txBody>
          <a:bodyPr vert="horz" lIns="91440" tIns="45720" rIns="91440" bIns="45720" rtlCol="0">
            <a:normAutofit/>
          </a:bodyPr>
          <a:lstStyle/>
          <a:p>
            <a:pPr marL="0"/>
            <a:endParaRPr lang="en-US" sz="1600"/>
          </a:p>
          <a:p>
            <a:r>
              <a:rPr lang="en-US" sz="1600"/>
              <a:t>Some of the most Significant finding is the age group around 20-37 particularly white people around major cities, such as San Francisco, Seattle and Portland, Oregon.</a:t>
            </a:r>
          </a:p>
          <a:p>
            <a:r>
              <a:rPr lang="en-US" sz="1600"/>
              <a:t>The hashtag peaked in relevance around march and different topics came up like immigration, DEI, and Education reform.</a:t>
            </a:r>
          </a:p>
          <a:p>
            <a:r>
              <a:rPr lang="en-US" sz="1600"/>
              <a:t>The overwhelming majority of the post under the hashtag were against the trump administration and support of the protesters. However, the comments under these post where people who supported the trump administration.</a:t>
            </a:r>
          </a:p>
        </p:txBody>
      </p:sp>
    </p:spTree>
    <p:extLst>
      <p:ext uri="{BB962C8B-B14F-4D97-AF65-F5344CB8AC3E}">
        <p14:creationId xmlns:p14="http://schemas.microsoft.com/office/powerpoint/2010/main" val="3201598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#HANDSOFF: A Thematic Analysis of the 2025  Trump/DOGE  Protests</vt:lpstr>
      <vt:lpstr>Common themes</vt:lpstr>
      <vt:lpstr>Quotes </vt:lpstr>
      <vt:lpstr>Focus and Purpose </vt:lpstr>
      <vt:lpstr>Methods</vt:lpstr>
      <vt:lpstr>PowerPoint Presentation</vt:lpstr>
      <vt:lpstr>PowerPoint Presentation</vt:lpstr>
      <vt:lpstr>PowerPoint Presentation</vt:lpstr>
      <vt:lpstr>Significant Findings</vt:lpstr>
      <vt:lpstr>PowerPoint Presentation</vt:lpstr>
      <vt:lpstr>PowerPoint Presentation</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#HANDSOFF: A Thematic Analysis of the 2025  Trump/DOGE  Protests</dc:title>
  <dc:creator/>
  <cp:revision>1</cp:revision>
  <dcterms:created xsi:type="dcterms:W3CDTF">2025-04-16T20:53:34Z</dcterms:created>
  <dcterms:modified xsi:type="dcterms:W3CDTF">2025-04-28T19:59:36Z</dcterms:modified>
</cp:coreProperties>
</file>