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316cd46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316cd46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316cd46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316cd46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316cd46b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316cd46b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316cd46b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316cd46b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316cd46b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316cd46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316cd46b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316cd46b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316cd46b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316cd46b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316cd46b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316cd46b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87" y="-14900"/>
            <a:ext cx="9196973" cy="517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1750"/>
            <a:ext cx="9728227" cy="54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0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