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7c1f4af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7c1f4af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6f6f935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6f6f935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9622c32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9622c32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6f6f935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6f6f935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6f6f935a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6f6f935a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8C1E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iwxuHNBmn-3rzcPwgAyKtXmpSaAGOCAJ/view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StoryBoarding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</a:t>
            </a:r>
            <a:r>
              <a:rPr lang="en"/>
              <a:t>Abril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Immigrants</a:t>
            </a:r>
            <a:r>
              <a:rPr lang="en"/>
              <a:t> </a:t>
            </a:r>
            <a:r>
              <a:rPr lang="en"/>
              <a:t>succeeding</a:t>
            </a:r>
            <a:r>
              <a:rPr lang="en"/>
              <a:t>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29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American people are misinformed </a:t>
            </a:r>
            <a:r>
              <a:rPr lang="en"/>
              <a:t>about</a:t>
            </a:r>
            <a:r>
              <a:rPr lang="en"/>
              <a:t> the </a:t>
            </a:r>
            <a:r>
              <a:rPr lang="en"/>
              <a:t>reality</a:t>
            </a:r>
            <a:r>
              <a:rPr lang="en"/>
              <a:t> of the hardships they go through to be </a:t>
            </a:r>
            <a:r>
              <a:rPr lang="en"/>
              <a:t>successful</a:t>
            </a:r>
            <a:r>
              <a:rPr lang="en"/>
              <a:t> and have a better future for coming generation </a:t>
            </a:r>
            <a:endParaRPr/>
          </a:p>
        </p:txBody>
      </p:sp>
      <p:pic>
        <p:nvPicPr>
          <p:cNvPr descr="a man is laying in a hospital bed with the words those numbers sound bad on the bottom (Provided by Tenor)"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425" y="2823463"/>
            <a:ext cx="474345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n wearing a cowboy hat and a vest says it went really smooth (Provided by Tenor)"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2450" y="293325"/>
            <a:ext cx="2278425" cy="22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4901700" cy="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change of </a:t>
            </a:r>
            <a:r>
              <a:rPr lang="en"/>
              <a:t>immigrants</a:t>
            </a:r>
            <a:r>
              <a:rPr lang="en"/>
              <a:t> over time and location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359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Immigrants</a:t>
            </a:r>
            <a:r>
              <a:rPr lang="en"/>
              <a:t> moved to the united states for different reason with the same goal to live the american dream.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43007" l="0" r="0" t="-651"/>
          <a:stretch/>
        </p:blipFill>
        <p:spPr>
          <a:xfrm>
            <a:off x="5006450" y="1017725"/>
            <a:ext cx="4137549" cy="29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-63075" y="222513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 time </a:t>
            </a:r>
            <a:r>
              <a:rPr lang="en"/>
              <a:t>there</a:t>
            </a:r>
            <a:r>
              <a:rPr lang="en"/>
              <a:t> was more American immigrants coming to united states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0" y="172710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American immigrants stayed more in the </a:t>
            </a:r>
            <a:r>
              <a:rPr lang="en"/>
              <a:t>outskirts</a:t>
            </a:r>
            <a:r>
              <a:rPr lang="en"/>
              <a:t> of the outer states and not the middle states over time those states developed a </a:t>
            </a:r>
            <a:r>
              <a:rPr lang="en"/>
              <a:t>higher</a:t>
            </a:r>
            <a:r>
              <a:rPr lang="en"/>
              <a:t> rate of american immigrants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83958" l="0" r="0" t="0"/>
          <a:stretch/>
        </p:blipFill>
        <p:spPr>
          <a:xfrm>
            <a:off x="4268737" y="0"/>
            <a:ext cx="5169589" cy="10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15311" t="58241"/>
          <a:stretch/>
        </p:blipFill>
        <p:spPr>
          <a:xfrm>
            <a:off x="4572000" y="1474890"/>
            <a:ext cx="4572000" cy="276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139425" y="0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 time success and </a:t>
            </a:r>
            <a:r>
              <a:rPr lang="en"/>
              <a:t>stability</a:t>
            </a:r>
            <a:r>
              <a:rPr lang="en"/>
              <a:t>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377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video shows that as the children of </a:t>
            </a:r>
            <a:r>
              <a:rPr lang="en"/>
              <a:t>immigrants</a:t>
            </a:r>
            <a:r>
              <a:rPr lang="en"/>
              <a:t> and US. born children grow through their </a:t>
            </a:r>
            <a:r>
              <a:rPr lang="en"/>
              <a:t>lifespan, immigrants</a:t>
            </a:r>
            <a:r>
              <a:rPr lang="en"/>
              <a:t> have a </a:t>
            </a:r>
            <a:r>
              <a:rPr lang="en"/>
              <a:t>higher</a:t>
            </a:r>
            <a:r>
              <a:rPr lang="en"/>
              <a:t> rate of overcoming </a:t>
            </a:r>
            <a:r>
              <a:rPr lang="en"/>
              <a:t>poverty and building a stable home. </a:t>
            </a:r>
            <a:endParaRPr/>
          </a:p>
        </p:txBody>
      </p:sp>
      <p:pic>
        <p:nvPicPr>
          <p:cNvPr id="85" name="Google Shape;85;p17" title="storyboarding short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406" y="588512"/>
            <a:ext cx="4524594" cy="396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0" y="114825"/>
            <a:ext cx="432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Tik Tok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422175" y="585500"/>
            <a:ext cx="23664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Social</a:t>
            </a:r>
            <a:r>
              <a:rPr lang="en"/>
              <a:t> Medial </a:t>
            </a:r>
            <a:r>
              <a:rPr lang="en"/>
              <a:t>inspires</a:t>
            </a:r>
            <a:r>
              <a:rPr lang="en"/>
              <a:t> people and tell the </a:t>
            </a:r>
            <a:r>
              <a:rPr lang="en"/>
              <a:t>reality</a:t>
            </a:r>
            <a:r>
              <a:rPr lang="en"/>
              <a:t> of their parents hard work and why they will become </a:t>
            </a:r>
            <a:r>
              <a:rPr lang="en"/>
              <a:t>successful.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6700"/>
            <a:ext cx="6357326" cy="43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