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Lexend Light"/>
      <p:regular r:id="rId14"/>
      <p:bold r:id="rId15"/>
    </p:embeddedFont>
    <p:embeddedFont>
      <p:font typeface="Lexend Medium"/>
      <p:regular r:id="rId16"/>
      <p:bold r:id="rId17"/>
    </p:embeddedFont>
    <p:embeddedFont>
      <p:font typeface="Lexend"/>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LexendLight-bold.fntdata"/><Relationship Id="rId14" Type="http://schemas.openxmlformats.org/officeDocument/2006/relationships/font" Target="fonts/LexendLight-regular.fntdata"/><Relationship Id="rId17" Type="http://schemas.openxmlformats.org/officeDocument/2006/relationships/font" Target="fonts/LexendMedium-bold.fntdata"/><Relationship Id="rId16" Type="http://schemas.openxmlformats.org/officeDocument/2006/relationships/font" Target="fonts/LexendMedium-regular.fntdata"/><Relationship Id="rId19" Type="http://schemas.openxmlformats.org/officeDocument/2006/relationships/font" Target="fonts/Lexend-bold.fntdata"/><Relationship Id="rId18" Type="http://schemas.openxmlformats.org/officeDocument/2006/relationships/font" Target="fonts/Lexen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31ee3b8c92f_7_2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8" name="Google Shape;1908;g31ee3b8c92f_7_2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31ee3b8c92f_7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31ee3b8c92f_7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g31ee3b8c92f_7_2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0" name="Google Shape;1970;g31ee3b8c92f_7_2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31ee3b8c92f_7_2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31ee3b8c92f_7_2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31ee3b8c92f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8" name="Google Shape;2018;g31ee3b8c92f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7" name="Shape 2027"/>
        <p:cNvGrpSpPr/>
        <p:nvPr/>
      </p:nvGrpSpPr>
      <p:grpSpPr>
        <a:xfrm>
          <a:off x="0" y="0"/>
          <a:ext cx="0" cy="0"/>
          <a:chOff x="0" y="0"/>
          <a:chExt cx="0" cy="0"/>
        </a:xfrm>
      </p:grpSpPr>
      <p:sp>
        <p:nvSpPr>
          <p:cNvPr id="2028" name="Google Shape;2028;g31ee3b8c92f_7_2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9" name="Google Shape;2029;g31ee3b8c92f_7_2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31ee3b8c92f_7_2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1" name="Google Shape;2061;g31ee3b8c92f_7_2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olid with header">
  <p:cSld name="CUSTOM">
    <p:spTree>
      <p:nvGrpSpPr>
        <p:cNvPr id="54" name="Shape 54"/>
        <p:cNvGrpSpPr/>
        <p:nvPr/>
      </p:nvGrpSpPr>
      <p:grpSpPr>
        <a:xfrm>
          <a:off x="0" y="0"/>
          <a:ext cx="0" cy="0"/>
          <a:chOff x="0" y="0"/>
          <a:chExt cx="0" cy="0"/>
        </a:xfrm>
      </p:grpSpPr>
      <p:sp>
        <p:nvSpPr>
          <p:cNvPr id="55" name="Google Shape;55;p14"/>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4"/>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57" name="Google Shape;57;p14"/>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58" name="Google Shape;58;p14"/>
          <p:cNvSpPr txBox="1"/>
          <p:nvPr>
            <p:ph idx="2" type="subTitle"/>
          </p:nvPr>
        </p:nvSpPr>
        <p:spPr>
          <a:xfrm>
            <a:off x="5767125" y="425525"/>
            <a:ext cx="3238500" cy="913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4"/>
          <p:cNvSpPr txBox="1"/>
          <p:nvPr>
            <p:ph type="title"/>
          </p:nvPr>
        </p:nvSpPr>
        <p:spPr>
          <a:xfrm>
            <a:off x="208725" y="344175"/>
            <a:ext cx="53409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14"/>
          <p:cNvSpPr txBox="1"/>
          <p:nvPr>
            <p:ph idx="3"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61" name="Google Shape;61;p14"/>
          <p:cNvSpPr txBox="1"/>
          <p:nvPr>
            <p:ph idx="4"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Tree>
  </p:cSld>
  <p:clrMapOvr>
    <a:masterClrMapping/>
  </p:clrMapOvr>
  <p:extLst>
    <p:ext uri="{DCECCB84-F9BA-43D5-87BE-67443E8EF086}">
      <p15:sldGuideLst>
        <p15:guide id="1" pos="5688">
          <p15:clr>
            <a:srgbClr val="E46962"/>
          </p15:clr>
        </p15:guide>
        <p15:guide id="2" orient="horz" pos="3168">
          <p15:clr>
            <a:srgbClr val="E46962"/>
          </p15:clr>
        </p15:guide>
        <p15:guide id="3" orient="horz" pos="936">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grid with header">
  <p:cSld name="CUSTOM_1">
    <p:spTree>
      <p:nvGrpSpPr>
        <p:cNvPr id="62" name="Shape 62"/>
        <p:cNvGrpSpPr/>
        <p:nvPr/>
      </p:nvGrpSpPr>
      <p:grpSpPr>
        <a:xfrm>
          <a:off x="0" y="0"/>
          <a:ext cx="0" cy="0"/>
          <a:chOff x="0" y="0"/>
          <a:chExt cx="0" cy="0"/>
        </a:xfrm>
      </p:grpSpPr>
      <p:grpSp>
        <p:nvGrpSpPr>
          <p:cNvPr id="63" name="Google Shape;63;p15"/>
          <p:cNvGrpSpPr/>
          <p:nvPr/>
        </p:nvGrpSpPr>
        <p:grpSpPr>
          <a:xfrm>
            <a:off x="-6096" y="-3429"/>
            <a:ext cx="9156192" cy="5150358"/>
            <a:chOff x="0" y="0"/>
            <a:chExt cx="12192000" cy="6858000"/>
          </a:xfrm>
        </p:grpSpPr>
        <p:sp>
          <p:nvSpPr>
            <p:cNvPr id="64" name="Google Shape;64;p15"/>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 name="Google Shape;65;p15"/>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6" name="Google Shape;66;p15"/>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 name="Google Shape;67;p15"/>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 name="Google Shape;68;p15"/>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 name="Google Shape;69;p15"/>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 name="Google Shape;70;p15"/>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 name="Google Shape;71;p15"/>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 name="Google Shape;72;p15"/>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3" name="Google Shape;73;p15"/>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 name="Google Shape;74;p15"/>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 name="Google Shape;75;p15"/>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 name="Google Shape;76;p15"/>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 name="Google Shape;77;p15"/>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 name="Google Shape;78;p15"/>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9" name="Google Shape;79;p15"/>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 name="Google Shape;80;p15"/>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 name="Google Shape;81;p15"/>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 name="Google Shape;82;p15"/>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 name="Google Shape;83;p15"/>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 name="Google Shape;84;p15"/>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 name="Google Shape;85;p15"/>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6" name="Google Shape;86;p15"/>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 name="Google Shape;87;p15"/>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 name="Google Shape;88;p15"/>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 name="Google Shape;89;p15"/>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 name="Google Shape;90;p15"/>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 name="Google Shape;91;p15"/>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 name="Google Shape;92;p15"/>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3" name="Google Shape;93;p15"/>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 name="Google Shape;94;p15"/>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 name="Google Shape;95;p15"/>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 name="Google Shape;96;p15"/>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 name="Google Shape;97;p15"/>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 name="Google Shape;98;p15"/>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 name="Google Shape;99;p15"/>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0" name="Google Shape;100;p15"/>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 name="Google Shape;101;p15"/>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 name="Google Shape;102;p15"/>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 name="Google Shape;103;p15"/>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 name="Google Shape;104;p15"/>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 name="Google Shape;105;p15"/>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 name="Google Shape;106;p15"/>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 name="Google Shape;107;p15"/>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 name="Google Shape;108;p15"/>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 name="Google Shape;109;p15"/>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 name="Google Shape;110;p15"/>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 name="Google Shape;111;p15"/>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 name="Google Shape;112;p15"/>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3" name="Google Shape;113;p15"/>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 name="Google Shape;114;p15"/>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 name="Google Shape;115;p15"/>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 name="Google Shape;116;p15"/>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 name="Google Shape;117;p15"/>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 name="Google Shape;118;p15"/>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 name="Google Shape;119;p15"/>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0" name="Google Shape;120;p15"/>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 name="Google Shape;121;p15"/>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 name="Google Shape;122;p15"/>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23" name="Google Shape;123;p15"/>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5"/>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125" name="Google Shape;125;p15"/>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126" name="Google Shape;126;p15"/>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127" name="Google Shape;127;p15"/>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
        <p:nvSpPr>
          <p:cNvPr id="128" name="Google Shape;128;p15"/>
          <p:cNvSpPr txBox="1"/>
          <p:nvPr>
            <p:ph idx="4" type="subTitle"/>
          </p:nvPr>
        </p:nvSpPr>
        <p:spPr>
          <a:xfrm>
            <a:off x="5767125" y="572700"/>
            <a:ext cx="3238500" cy="913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5"/>
          <p:cNvSpPr txBox="1"/>
          <p:nvPr>
            <p:ph type="title"/>
          </p:nvPr>
        </p:nvSpPr>
        <p:spPr>
          <a:xfrm>
            <a:off x="208725" y="344175"/>
            <a:ext cx="5340900" cy="18183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8">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header">
  <p:cSld name="CUSTOM_1_1">
    <p:spTree>
      <p:nvGrpSpPr>
        <p:cNvPr id="130" name="Shape 130"/>
        <p:cNvGrpSpPr/>
        <p:nvPr/>
      </p:nvGrpSpPr>
      <p:grpSpPr>
        <a:xfrm>
          <a:off x="0" y="0"/>
          <a:ext cx="0" cy="0"/>
          <a:chOff x="0" y="0"/>
          <a:chExt cx="0" cy="0"/>
        </a:xfrm>
      </p:grpSpPr>
      <p:grpSp>
        <p:nvGrpSpPr>
          <p:cNvPr id="131" name="Google Shape;131;p16"/>
          <p:cNvGrpSpPr/>
          <p:nvPr/>
        </p:nvGrpSpPr>
        <p:grpSpPr>
          <a:xfrm>
            <a:off x="-6096" y="-3429"/>
            <a:ext cx="9156192" cy="5150358"/>
            <a:chOff x="0" y="0"/>
            <a:chExt cx="12192000" cy="6858000"/>
          </a:xfrm>
        </p:grpSpPr>
        <p:sp>
          <p:nvSpPr>
            <p:cNvPr id="132" name="Google Shape;132;p16"/>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 name="Google Shape;133;p16"/>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4" name="Google Shape;134;p16"/>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 name="Google Shape;135;p16"/>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 name="Google Shape;136;p16"/>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 name="Google Shape;137;p16"/>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 name="Google Shape;138;p16"/>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 name="Google Shape;139;p16"/>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 name="Google Shape;140;p16"/>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1" name="Google Shape;141;p16"/>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 name="Google Shape;142;p16"/>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 name="Google Shape;143;p16"/>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 name="Google Shape;144;p16"/>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 name="Google Shape;145;p16"/>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 name="Google Shape;146;p16"/>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7" name="Google Shape;147;p16"/>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8" name="Google Shape;148;p16"/>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 name="Google Shape;149;p16"/>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 name="Google Shape;150;p16"/>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 name="Google Shape;151;p16"/>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 name="Google Shape;152;p16"/>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 name="Google Shape;153;p16"/>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 name="Google Shape;154;p16"/>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5" name="Google Shape;155;p16"/>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 name="Google Shape;156;p16"/>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 name="Google Shape;157;p16"/>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 name="Google Shape;158;p16"/>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 name="Google Shape;159;p16"/>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 name="Google Shape;160;p16"/>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 name="Google Shape;161;p16"/>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2" name="Google Shape;162;p16"/>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 name="Google Shape;163;p16"/>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 name="Google Shape;164;p16"/>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 name="Google Shape;165;p16"/>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 name="Google Shape;166;p16"/>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 name="Google Shape;167;p16"/>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8" name="Google Shape;168;p16"/>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9" name="Google Shape;169;p16"/>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 name="Google Shape;170;p16"/>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 name="Google Shape;171;p16"/>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 name="Google Shape;172;p16"/>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 name="Google Shape;173;p16"/>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 name="Google Shape;174;p16"/>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 name="Google Shape;175;p16"/>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6" name="Google Shape;176;p16"/>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 name="Google Shape;177;p16"/>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 name="Google Shape;178;p16"/>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 name="Google Shape;179;p16"/>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 name="Google Shape;180;p16"/>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 name="Google Shape;181;p16"/>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 name="Google Shape;182;p16"/>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3" name="Google Shape;183;p16"/>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 name="Google Shape;184;p16"/>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 name="Google Shape;185;p16"/>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 name="Google Shape;186;p16"/>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 name="Google Shape;187;p16"/>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 name="Google Shape;188;p16"/>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9" name="Google Shape;189;p16"/>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0" name="Google Shape;190;p16"/>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91" name="Google Shape;191;p16"/>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16"/>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193" name="Google Shape;193;p16"/>
          <p:cNvSpPr txBox="1"/>
          <p:nvPr>
            <p:ph type="title"/>
          </p:nvPr>
        </p:nvSpPr>
        <p:spPr>
          <a:xfrm>
            <a:off x="1579100" y="491225"/>
            <a:ext cx="4966200" cy="7962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16"/>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195" name="Google Shape;195;p16"/>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196" name="Google Shape;196;p16"/>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8">
          <p15:clr>
            <a:srgbClr val="E46962"/>
          </p15:clr>
        </p15:guide>
        <p15:guide id="4" orient="horz" pos="72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header">
  <p:cSld name="CUSTOM_1_1_1_1">
    <p:spTree>
      <p:nvGrpSpPr>
        <p:cNvPr id="197" name="Shape 197"/>
        <p:cNvGrpSpPr/>
        <p:nvPr/>
      </p:nvGrpSpPr>
      <p:grpSpPr>
        <a:xfrm>
          <a:off x="0" y="0"/>
          <a:ext cx="0" cy="0"/>
          <a:chOff x="0" y="0"/>
          <a:chExt cx="0" cy="0"/>
        </a:xfrm>
      </p:grpSpPr>
      <p:grpSp>
        <p:nvGrpSpPr>
          <p:cNvPr id="198" name="Google Shape;198;p17"/>
          <p:cNvGrpSpPr/>
          <p:nvPr/>
        </p:nvGrpSpPr>
        <p:grpSpPr>
          <a:xfrm>
            <a:off x="-6096" y="-3429"/>
            <a:ext cx="9156192" cy="5150358"/>
            <a:chOff x="0" y="0"/>
            <a:chExt cx="12192000" cy="6858000"/>
          </a:xfrm>
        </p:grpSpPr>
        <p:sp>
          <p:nvSpPr>
            <p:cNvPr id="199" name="Google Shape;199;p17"/>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0" name="Google Shape;200;p17"/>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1" name="Google Shape;201;p17"/>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2" name="Google Shape;202;p17"/>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3" name="Google Shape;203;p17"/>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4" name="Google Shape;204;p17"/>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5" name="Google Shape;205;p17"/>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6" name="Google Shape;206;p17"/>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7" name="Google Shape;207;p17"/>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8" name="Google Shape;208;p17"/>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09" name="Google Shape;209;p17"/>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0" name="Google Shape;210;p17"/>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1" name="Google Shape;211;p17"/>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2" name="Google Shape;212;p17"/>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3" name="Google Shape;213;p17"/>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4" name="Google Shape;214;p17"/>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5" name="Google Shape;215;p17"/>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6" name="Google Shape;216;p17"/>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7" name="Google Shape;217;p17"/>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8" name="Google Shape;218;p17"/>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19" name="Google Shape;219;p17"/>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0" name="Google Shape;220;p17"/>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1" name="Google Shape;221;p17"/>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2" name="Google Shape;222;p17"/>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3" name="Google Shape;223;p17"/>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4" name="Google Shape;224;p17"/>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5" name="Google Shape;225;p17"/>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6" name="Google Shape;226;p17"/>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7" name="Google Shape;227;p17"/>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8" name="Google Shape;228;p17"/>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29" name="Google Shape;229;p17"/>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0" name="Google Shape;230;p17"/>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1" name="Google Shape;231;p17"/>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2" name="Google Shape;232;p17"/>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3" name="Google Shape;233;p17"/>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4" name="Google Shape;234;p17"/>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5" name="Google Shape;235;p17"/>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6" name="Google Shape;236;p17"/>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7" name="Google Shape;237;p17"/>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8" name="Google Shape;238;p17"/>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39" name="Google Shape;239;p17"/>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0" name="Google Shape;240;p17"/>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1" name="Google Shape;241;p17"/>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2" name="Google Shape;242;p17"/>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3" name="Google Shape;243;p17"/>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4" name="Google Shape;244;p17"/>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5" name="Google Shape;245;p17"/>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6" name="Google Shape;246;p17"/>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7" name="Google Shape;247;p17"/>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8" name="Google Shape;248;p17"/>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49" name="Google Shape;249;p17"/>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0" name="Google Shape;250;p17"/>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1" name="Google Shape;251;p17"/>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2" name="Google Shape;252;p17"/>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3" name="Google Shape;253;p17"/>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4" name="Google Shape;254;p17"/>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5" name="Google Shape;255;p17"/>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6" name="Google Shape;256;p17"/>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57" name="Google Shape;257;p17"/>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258" name="Google Shape;258;p17"/>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17"/>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60" name="Google Shape;260;p17"/>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261" name="Google Shape;261;p17"/>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262" name="Google Shape;262;p17"/>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
        <p:nvSpPr>
          <p:cNvPr id="263" name="Google Shape;263;p17"/>
          <p:cNvSpPr txBox="1"/>
          <p:nvPr>
            <p:ph idx="4" type="subTitle"/>
          </p:nvPr>
        </p:nvSpPr>
        <p:spPr>
          <a:xfrm>
            <a:off x="516425" y="2548200"/>
            <a:ext cx="3736200" cy="1277100"/>
          </a:xfrm>
          <a:prstGeom prst="rect">
            <a:avLst/>
          </a:prstGeom>
        </p:spPr>
        <p:txBody>
          <a:bodyPr anchorCtr="0" anchor="t" bIns="91425" lIns="91425" spcFirstLastPara="1" rIns="91425" wrap="square" tIns="91425">
            <a:sp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17"/>
          <p:cNvSpPr txBox="1"/>
          <p:nvPr>
            <p:ph idx="5" type="subTitle"/>
          </p:nvPr>
        </p:nvSpPr>
        <p:spPr>
          <a:xfrm>
            <a:off x="5128850" y="2548200"/>
            <a:ext cx="3679500" cy="1277100"/>
          </a:xfrm>
          <a:prstGeom prst="rect">
            <a:avLst/>
          </a:prstGeom>
        </p:spPr>
        <p:txBody>
          <a:bodyPr anchorCtr="0" anchor="t" bIns="91425" lIns="91425" spcFirstLastPara="1" rIns="91425" wrap="square" tIns="91425">
            <a:sp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17"/>
          <p:cNvSpPr txBox="1"/>
          <p:nvPr>
            <p:ph type="title"/>
          </p:nvPr>
        </p:nvSpPr>
        <p:spPr>
          <a:xfrm>
            <a:off x="209775" y="468575"/>
            <a:ext cx="6048900" cy="14370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CUSTOM_1_1_1_1_1">
    <p:spTree>
      <p:nvGrpSpPr>
        <p:cNvPr id="266" name="Shape 266"/>
        <p:cNvGrpSpPr/>
        <p:nvPr/>
      </p:nvGrpSpPr>
      <p:grpSpPr>
        <a:xfrm>
          <a:off x="0" y="0"/>
          <a:ext cx="0" cy="0"/>
          <a:chOff x="0" y="0"/>
          <a:chExt cx="0" cy="0"/>
        </a:xfrm>
      </p:grpSpPr>
      <p:grpSp>
        <p:nvGrpSpPr>
          <p:cNvPr id="267" name="Google Shape;267;p18"/>
          <p:cNvGrpSpPr/>
          <p:nvPr/>
        </p:nvGrpSpPr>
        <p:grpSpPr>
          <a:xfrm>
            <a:off x="-6096" y="-3429"/>
            <a:ext cx="9156192" cy="5150358"/>
            <a:chOff x="0" y="0"/>
            <a:chExt cx="12192000" cy="6858000"/>
          </a:xfrm>
        </p:grpSpPr>
        <p:sp>
          <p:nvSpPr>
            <p:cNvPr id="268" name="Google Shape;268;p18"/>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69" name="Google Shape;269;p18"/>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0" name="Google Shape;270;p18"/>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1" name="Google Shape;271;p18"/>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2" name="Google Shape;272;p18"/>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3" name="Google Shape;273;p18"/>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4" name="Google Shape;274;p18"/>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5" name="Google Shape;275;p18"/>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6" name="Google Shape;276;p18"/>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7" name="Google Shape;277;p18"/>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8" name="Google Shape;278;p18"/>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79" name="Google Shape;279;p18"/>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0" name="Google Shape;280;p18"/>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1" name="Google Shape;281;p18"/>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2" name="Google Shape;282;p18"/>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3" name="Google Shape;283;p18"/>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4" name="Google Shape;284;p18"/>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5" name="Google Shape;285;p18"/>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6" name="Google Shape;286;p18"/>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7" name="Google Shape;287;p18"/>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8" name="Google Shape;288;p18"/>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89" name="Google Shape;289;p18"/>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0" name="Google Shape;290;p18"/>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1" name="Google Shape;291;p18"/>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2" name="Google Shape;292;p18"/>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3" name="Google Shape;293;p18"/>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4" name="Google Shape;294;p18"/>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5" name="Google Shape;295;p18"/>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6" name="Google Shape;296;p18"/>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7" name="Google Shape;297;p18"/>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8" name="Google Shape;298;p18"/>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299" name="Google Shape;299;p18"/>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0" name="Google Shape;300;p18"/>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1" name="Google Shape;301;p18"/>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2" name="Google Shape;302;p18"/>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3" name="Google Shape;303;p18"/>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4" name="Google Shape;304;p18"/>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5" name="Google Shape;305;p18"/>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6" name="Google Shape;306;p18"/>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7" name="Google Shape;307;p18"/>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8" name="Google Shape;308;p18"/>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09" name="Google Shape;309;p18"/>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0" name="Google Shape;310;p18"/>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1" name="Google Shape;311;p18"/>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2" name="Google Shape;312;p18"/>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3" name="Google Shape;313;p18"/>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4" name="Google Shape;314;p18"/>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5" name="Google Shape;315;p18"/>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6" name="Google Shape;316;p18"/>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7" name="Google Shape;317;p18"/>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8" name="Google Shape;318;p18"/>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19" name="Google Shape;319;p18"/>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0" name="Google Shape;320;p18"/>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1" name="Google Shape;321;p18"/>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2" name="Google Shape;322;p18"/>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3" name="Google Shape;323;p18"/>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4" name="Google Shape;324;p18"/>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5" name="Google Shape;325;p18"/>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26" name="Google Shape;326;p18"/>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327" name="Google Shape;327;p18"/>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18"/>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329" name="Google Shape;329;p18"/>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330" name="Google Shape;330;p18"/>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331" name="Google Shape;331;p18"/>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
        <p:nvSpPr>
          <p:cNvPr id="332" name="Google Shape;332;p18"/>
          <p:cNvSpPr txBox="1"/>
          <p:nvPr>
            <p:ph type="title"/>
          </p:nvPr>
        </p:nvSpPr>
        <p:spPr>
          <a:xfrm>
            <a:off x="209775" y="468575"/>
            <a:ext cx="6048900" cy="14370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boxes with header">
  <p:cSld name="CUSTOM_1_1_1_1_1_1">
    <p:spTree>
      <p:nvGrpSpPr>
        <p:cNvPr id="333" name="Shape 333"/>
        <p:cNvGrpSpPr/>
        <p:nvPr/>
      </p:nvGrpSpPr>
      <p:grpSpPr>
        <a:xfrm>
          <a:off x="0" y="0"/>
          <a:ext cx="0" cy="0"/>
          <a:chOff x="0" y="0"/>
          <a:chExt cx="0" cy="0"/>
        </a:xfrm>
      </p:grpSpPr>
      <p:grpSp>
        <p:nvGrpSpPr>
          <p:cNvPr id="334" name="Google Shape;334;p19"/>
          <p:cNvGrpSpPr/>
          <p:nvPr/>
        </p:nvGrpSpPr>
        <p:grpSpPr>
          <a:xfrm>
            <a:off x="-6096" y="-3429"/>
            <a:ext cx="9156192" cy="5150358"/>
            <a:chOff x="0" y="0"/>
            <a:chExt cx="12192000" cy="6858000"/>
          </a:xfrm>
        </p:grpSpPr>
        <p:sp>
          <p:nvSpPr>
            <p:cNvPr id="335" name="Google Shape;335;p19"/>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36" name="Google Shape;336;p19"/>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37" name="Google Shape;337;p19"/>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38" name="Google Shape;338;p19"/>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39" name="Google Shape;339;p19"/>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0" name="Google Shape;340;p19"/>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1" name="Google Shape;341;p19"/>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2" name="Google Shape;342;p19"/>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3" name="Google Shape;343;p19"/>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4" name="Google Shape;344;p19"/>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5" name="Google Shape;345;p19"/>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6" name="Google Shape;346;p19"/>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7" name="Google Shape;347;p19"/>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8" name="Google Shape;348;p19"/>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49" name="Google Shape;349;p19"/>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0" name="Google Shape;350;p19"/>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1" name="Google Shape;351;p19"/>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2" name="Google Shape;352;p19"/>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3" name="Google Shape;353;p19"/>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4" name="Google Shape;354;p19"/>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5" name="Google Shape;355;p19"/>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6" name="Google Shape;356;p19"/>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7" name="Google Shape;357;p19"/>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8" name="Google Shape;358;p19"/>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59" name="Google Shape;359;p19"/>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0" name="Google Shape;360;p19"/>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1" name="Google Shape;361;p19"/>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2" name="Google Shape;362;p19"/>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3" name="Google Shape;363;p19"/>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4" name="Google Shape;364;p19"/>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5" name="Google Shape;365;p19"/>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6" name="Google Shape;366;p19"/>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7" name="Google Shape;367;p19"/>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8" name="Google Shape;368;p19"/>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69" name="Google Shape;369;p19"/>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0" name="Google Shape;370;p19"/>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1" name="Google Shape;371;p19"/>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2" name="Google Shape;372;p19"/>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3" name="Google Shape;373;p19"/>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4" name="Google Shape;374;p19"/>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5" name="Google Shape;375;p19"/>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6" name="Google Shape;376;p19"/>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7" name="Google Shape;377;p19"/>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8" name="Google Shape;378;p19"/>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79" name="Google Shape;379;p19"/>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0" name="Google Shape;380;p19"/>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1" name="Google Shape;381;p19"/>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2" name="Google Shape;382;p19"/>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3" name="Google Shape;383;p19"/>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4" name="Google Shape;384;p19"/>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5" name="Google Shape;385;p19"/>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6" name="Google Shape;386;p19"/>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7" name="Google Shape;387;p19"/>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8" name="Google Shape;388;p19"/>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89" name="Google Shape;389;p19"/>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90" name="Google Shape;390;p19"/>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91" name="Google Shape;391;p19"/>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92" name="Google Shape;392;p19"/>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393" name="Google Shape;393;p19"/>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394" name="Google Shape;394;p19"/>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19"/>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396" name="Google Shape;396;p19"/>
          <p:cNvSpPr txBox="1"/>
          <p:nvPr>
            <p:ph type="title"/>
          </p:nvPr>
        </p:nvSpPr>
        <p:spPr>
          <a:xfrm>
            <a:off x="209775" y="468575"/>
            <a:ext cx="5016000" cy="13854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7" name="Google Shape;397;p19"/>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398" name="Google Shape;398;p19"/>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399" name="Google Shape;399;p19"/>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es with header">
  <p:cSld name="CUSTOM_1_1_1_1_1_1_1_1">
    <p:spTree>
      <p:nvGrpSpPr>
        <p:cNvPr id="400" name="Shape 400"/>
        <p:cNvGrpSpPr/>
        <p:nvPr/>
      </p:nvGrpSpPr>
      <p:grpSpPr>
        <a:xfrm>
          <a:off x="0" y="0"/>
          <a:ext cx="0" cy="0"/>
          <a:chOff x="0" y="0"/>
          <a:chExt cx="0" cy="0"/>
        </a:xfrm>
      </p:grpSpPr>
      <p:grpSp>
        <p:nvGrpSpPr>
          <p:cNvPr id="401" name="Google Shape;401;p20"/>
          <p:cNvGrpSpPr/>
          <p:nvPr/>
        </p:nvGrpSpPr>
        <p:grpSpPr>
          <a:xfrm>
            <a:off x="-6096" y="-3429"/>
            <a:ext cx="9156192" cy="5150358"/>
            <a:chOff x="0" y="0"/>
            <a:chExt cx="12192000" cy="6858000"/>
          </a:xfrm>
        </p:grpSpPr>
        <p:sp>
          <p:nvSpPr>
            <p:cNvPr id="402" name="Google Shape;402;p20"/>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3" name="Google Shape;403;p20"/>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4" name="Google Shape;404;p20"/>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5" name="Google Shape;405;p20"/>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6" name="Google Shape;406;p20"/>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7" name="Google Shape;407;p20"/>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8" name="Google Shape;408;p20"/>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09" name="Google Shape;409;p20"/>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0" name="Google Shape;410;p20"/>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1" name="Google Shape;411;p20"/>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2" name="Google Shape;412;p20"/>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3" name="Google Shape;413;p20"/>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4" name="Google Shape;414;p20"/>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5" name="Google Shape;415;p20"/>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6" name="Google Shape;416;p20"/>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7" name="Google Shape;417;p20"/>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8" name="Google Shape;418;p20"/>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19" name="Google Shape;419;p20"/>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0" name="Google Shape;420;p20"/>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1" name="Google Shape;421;p20"/>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2" name="Google Shape;422;p20"/>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3" name="Google Shape;423;p20"/>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4" name="Google Shape;424;p20"/>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5" name="Google Shape;425;p20"/>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6" name="Google Shape;426;p20"/>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7" name="Google Shape;427;p20"/>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8" name="Google Shape;428;p20"/>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29" name="Google Shape;429;p20"/>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0" name="Google Shape;430;p20"/>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1" name="Google Shape;431;p20"/>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2" name="Google Shape;432;p20"/>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3" name="Google Shape;433;p20"/>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4" name="Google Shape;434;p20"/>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5" name="Google Shape;435;p20"/>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6" name="Google Shape;436;p20"/>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7" name="Google Shape;437;p20"/>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8" name="Google Shape;438;p20"/>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39" name="Google Shape;439;p20"/>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0" name="Google Shape;440;p20"/>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1" name="Google Shape;441;p20"/>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2" name="Google Shape;442;p20"/>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3" name="Google Shape;443;p20"/>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4" name="Google Shape;444;p20"/>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5" name="Google Shape;445;p20"/>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6" name="Google Shape;446;p20"/>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7" name="Google Shape;447;p20"/>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8" name="Google Shape;448;p20"/>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49" name="Google Shape;449;p20"/>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0" name="Google Shape;450;p20"/>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1" name="Google Shape;451;p20"/>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2" name="Google Shape;452;p20"/>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3" name="Google Shape;453;p20"/>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4" name="Google Shape;454;p20"/>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5" name="Google Shape;455;p20"/>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6" name="Google Shape;456;p20"/>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7" name="Google Shape;457;p20"/>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8" name="Google Shape;458;p20"/>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59" name="Google Shape;459;p20"/>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60" name="Google Shape;460;p20"/>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461" name="Google Shape;461;p20"/>
          <p:cNvSpPr txBox="1"/>
          <p:nvPr>
            <p:ph type="title"/>
          </p:nvPr>
        </p:nvSpPr>
        <p:spPr>
          <a:xfrm>
            <a:off x="209775" y="468575"/>
            <a:ext cx="5016000" cy="6330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2" name="Google Shape;462;p20"/>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463" name="Google Shape;463;p20"/>
          <p:cNvSpPr txBox="1"/>
          <p:nvPr/>
        </p:nvSpPr>
        <p:spPr>
          <a:xfrm>
            <a:off x="0" y="-39600"/>
            <a:ext cx="263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Lexend"/>
                <a:ea typeface="Lexend"/>
                <a:cs typeface="Lexend"/>
                <a:sym typeface="Lexend"/>
              </a:rPr>
              <a:t>▶ </a:t>
            </a:r>
            <a:endParaRPr b="1" sz="800">
              <a:solidFill>
                <a:schemeClr val="lt1"/>
              </a:solidFill>
              <a:latin typeface="Lexend"/>
              <a:ea typeface="Lexend"/>
              <a:cs typeface="Lexend"/>
              <a:sym typeface="Lexend"/>
            </a:endParaRPr>
          </a:p>
        </p:txBody>
      </p:sp>
      <p:sp>
        <p:nvSpPr>
          <p:cNvPr id="464" name="Google Shape;464;p20"/>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20"/>
          <p:cNvSpPr txBox="1"/>
          <p:nvPr>
            <p:ph idx="1" type="body"/>
          </p:nvPr>
        </p:nvSpPr>
        <p:spPr>
          <a:xfrm>
            <a:off x="7895425" y="-39600"/>
            <a:ext cx="1138500" cy="337200"/>
          </a:xfrm>
          <a:prstGeom prst="rect">
            <a:avLst/>
          </a:prstGeom>
        </p:spPr>
        <p:txBody>
          <a:bodyPr anchorCtr="0" anchor="t" bIns="91425" lIns="91425" spcFirstLastPara="1" rIns="91425" wrap="square" tIns="91425">
            <a:spAutoFit/>
          </a:bodyPr>
          <a:lstStyle>
            <a:lvl1pPr indent="-279400" lvl="0" marL="457200" algn="r">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466" name="Google Shape;466;p20"/>
          <p:cNvSpPr txBox="1"/>
          <p:nvPr>
            <p:ph idx="2" type="body"/>
          </p:nvPr>
        </p:nvSpPr>
        <p:spPr>
          <a:xfrm>
            <a:off x="167325" y="-39600"/>
            <a:ext cx="11697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1pPr>
            <a:lvl2pPr indent="-279400" lvl="1" marL="914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2pPr>
            <a:lvl3pPr indent="-279400" lvl="2" marL="1371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3pPr>
            <a:lvl4pPr indent="-279400" lvl="3" marL="1828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4pPr>
            <a:lvl5pPr indent="-279400" lvl="4" marL="22860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5pPr>
            <a:lvl6pPr indent="-279400" lvl="5" marL="27432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6pPr>
            <a:lvl7pPr indent="-279400" lvl="6" marL="32004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7pPr>
            <a:lvl8pPr indent="-279400" lvl="7" marL="36576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8pPr>
            <a:lvl9pPr indent="-279400" lvl="8" marL="4114800">
              <a:spcBef>
                <a:spcPts val="0"/>
              </a:spcBef>
              <a:spcAft>
                <a:spcPts val="0"/>
              </a:spcAft>
              <a:buClr>
                <a:schemeClr val="lt1"/>
              </a:buClr>
              <a:buSzPts val="800"/>
              <a:buFont typeface="Lexend"/>
              <a:buChar char="■"/>
              <a:defRPr>
                <a:solidFill>
                  <a:schemeClr val="lt1"/>
                </a:solidFill>
                <a:latin typeface="Lexend"/>
                <a:ea typeface="Lexend"/>
                <a:cs typeface="Lexend"/>
                <a:sym typeface="Lexend"/>
              </a:defRPr>
            </a:lvl9pPr>
          </a:lstStyle>
          <a:p/>
        </p:txBody>
      </p:sp>
      <p:sp>
        <p:nvSpPr>
          <p:cNvPr id="467" name="Google Shape;467;p20"/>
          <p:cNvSpPr txBox="1"/>
          <p:nvPr>
            <p:ph idx="3" type="body"/>
          </p:nvPr>
        </p:nvSpPr>
        <p:spPr>
          <a:xfrm>
            <a:off x="940775" y="-39600"/>
            <a:ext cx="3810300" cy="337200"/>
          </a:xfrm>
          <a:prstGeom prst="rect">
            <a:avLst/>
          </a:prstGeom>
        </p:spPr>
        <p:txBody>
          <a:bodyPr anchorCtr="0" anchor="t" bIns="91425" lIns="91425" spcFirstLastPara="1" rIns="91425" wrap="square" tIns="91425">
            <a:spAutoFit/>
          </a:bodyPr>
          <a:lstStyle>
            <a:lvl1pPr indent="-279400" lvl="0" marL="457200">
              <a:spcBef>
                <a:spcPts val="0"/>
              </a:spcBef>
              <a:spcAft>
                <a:spcPts val="0"/>
              </a:spcAft>
              <a:buClr>
                <a:schemeClr val="lt1"/>
              </a:buClr>
              <a:buSzPts val="800"/>
              <a:buChar char="●"/>
              <a:defRPr>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a:solidFill>
                  <a:schemeClr val="lt1"/>
                </a:solidFill>
              </a:defRPr>
            </a:lvl3pPr>
            <a:lvl4pPr indent="-279400" lvl="3" marL="1828800">
              <a:spcBef>
                <a:spcPts val="0"/>
              </a:spcBef>
              <a:spcAft>
                <a:spcPts val="0"/>
              </a:spcAft>
              <a:buClr>
                <a:schemeClr val="lt1"/>
              </a:buClr>
              <a:buSzPts val="800"/>
              <a:buChar char="●"/>
              <a:defRPr>
                <a:solidFill>
                  <a:schemeClr val="lt1"/>
                </a:solidFill>
              </a:defRPr>
            </a:lvl4pPr>
            <a:lvl5pPr indent="-279400" lvl="4" marL="2286000">
              <a:spcBef>
                <a:spcPts val="0"/>
              </a:spcBef>
              <a:spcAft>
                <a:spcPts val="0"/>
              </a:spcAft>
              <a:buClr>
                <a:schemeClr val="lt1"/>
              </a:buClr>
              <a:buSzPts val="800"/>
              <a:buChar char="○"/>
              <a:defRPr>
                <a:solidFill>
                  <a:schemeClr val="lt1"/>
                </a:solidFill>
              </a:defRPr>
            </a:lvl5pPr>
            <a:lvl6pPr indent="-279400" lvl="5" marL="2743200">
              <a:spcBef>
                <a:spcPts val="0"/>
              </a:spcBef>
              <a:spcAft>
                <a:spcPts val="0"/>
              </a:spcAft>
              <a:buClr>
                <a:schemeClr val="lt1"/>
              </a:buClr>
              <a:buSzPts val="800"/>
              <a:buChar char="■"/>
              <a:defRPr>
                <a:solidFill>
                  <a:schemeClr val="lt1"/>
                </a:solidFill>
              </a:defRPr>
            </a:lvl6pPr>
            <a:lvl7pPr indent="-279400" lvl="6" marL="3200400">
              <a:spcBef>
                <a:spcPts val="0"/>
              </a:spcBef>
              <a:spcAft>
                <a:spcPts val="0"/>
              </a:spcAft>
              <a:buClr>
                <a:schemeClr val="lt1"/>
              </a:buClr>
              <a:buSzPts val="8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9400" lvl="8" marL="4114800">
              <a:spcBef>
                <a:spcPts val="0"/>
              </a:spcBef>
              <a:spcAft>
                <a:spcPts val="0"/>
              </a:spcAft>
              <a:buClr>
                <a:schemeClr val="lt1"/>
              </a:buClr>
              <a:buSzPts val="800"/>
              <a:buChar char="■"/>
              <a:defRPr>
                <a:solidFill>
                  <a:schemeClr val="lt1"/>
                </a:solidFill>
              </a:defRPr>
            </a:lvl9pPr>
          </a:lstStyle>
          <a:p/>
        </p:txBody>
      </p:sp>
      <p:sp>
        <p:nvSpPr>
          <p:cNvPr id="468" name="Google Shape;468;p20"/>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1_1_1_1_1_1_1_1_1_1">
    <p:spTree>
      <p:nvGrpSpPr>
        <p:cNvPr id="469" name="Shape 469"/>
        <p:cNvGrpSpPr/>
        <p:nvPr/>
      </p:nvGrpSpPr>
      <p:grpSpPr>
        <a:xfrm>
          <a:off x="0" y="0"/>
          <a:ext cx="0" cy="0"/>
          <a:chOff x="0" y="0"/>
          <a:chExt cx="0" cy="0"/>
        </a:xfrm>
      </p:grpSpPr>
      <p:grpSp>
        <p:nvGrpSpPr>
          <p:cNvPr id="470" name="Google Shape;470;p21"/>
          <p:cNvGrpSpPr/>
          <p:nvPr/>
        </p:nvGrpSpPr>
        <p:grpSpPr>
          <a:xfrm>
            <a:off x="-6096" y="-3429"/>
            <a:ext cx="9156192" cy="5150358"/>
            <a:chOff x="0" y="0"/>
            <a:chExt cx="12192000" cy="6858000"/>
          </a:xfrm>
        </p:grpSpPr>
        <p:sp>
          <p:nvSpPr>
            <p:cNvPr id="471" name="Google Shape;471;p21"/>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2" name="Google Shape;472;p21"/>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3" name="Google Shape;473;p21"/>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4" name="Google Shape;474;p21"/>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5" name="Google Shape;475;p21"/>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6" name="Google Shape;476;p21"/>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7" name="Google Shape;477;p21"/>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8" name="Google Shape;478;p21"/>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79" name="Google Shape;479;p21"/>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0" name="Google Shape;480;p21"/>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1" name="Google Shape;481;p21"/>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2" name="Google Shape;482;p21"/>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3" name="Google Shape;483;p21"/>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4" name="Google Shape;484;p21"/>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5" name="Google Shape;485;p21"/>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6" name="Google Shape;486;p21"/>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7" name="Google Shape;487;p21"/>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8" name="Google Shape;488;p21"/>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89" name="Google Shape;489;p21"/>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0" name="Google Shape;490;p21"/>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1" name="Google Shape;491;p21"/>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2" name="Google Shape;492;p21"/>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3" name="Google Shape;493;p21"/>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4" name="Google Shape;494;p21"/>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5" name="Google Shape;495;p21"/>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6" name="Google Shape;496;p21"/>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7" name="Google Shape;497;p21"/>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8" name="Google Shape;498;p21"/>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499" name="Google Shape;499;p21"/>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0" name="Google Shape;500;p21"/>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1" name="Google Shape;501;p21"/>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2" name="Google Shape;502;p21"/>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3" name="Google Shape;503;p21"/>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4" name="Google Shape;504;p21"/>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5" name="Google Shape;505;p21"/>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6" name="Google Shape;506;p21"/>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7" name="Google Shape;507;p21"/>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8" name="Google Shape;508;p21"/>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09" name="Google Shape;509;p21"/>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0" name="Google Shape;510;p21"/>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1" name="Google Shape;511;p21"/>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2" name="Google Shape;512;p21"/>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3" name="Google Shape;513;p21"/>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4" name="Google Shape;514;p21"/>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5" name="Google Shape;515;p21"/>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6" name="Google Shape;516;p21"/>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7" name="Google Shape;517;p21"/>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8" name="Google Shape;518;p21"/>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19" name="Google Shape;519;p21"/>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0" name="Google Shape;520;p21"/>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1" name="Google Shape;521;p21"/>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2" name="Google Shape;522;p21"/>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3" name="Google Shape;523;p21"/>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4" name="Google Shape;524;p21"/>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5" name="Google Shape;525;p21"/>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6" name="Google Shape;526;p21"/>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7" name="Google Shape;527;p21"/>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8" name="Google Shape;528;p21"/>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29" name="Google Shape;529;p21"/>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530" name="Google Shape;530;p21"/>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531" name="Google Shape;531;p21"/>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2" name="Google Shape;532;p21"/>
          <p:cNvSpPr txBox="1"/>
          <p:nvPr>
            <p:ph type="title"/>
          </p:nvPr>
        </p:nvSpPr>
        <p:spPr>
          <a:xfrm>
            <a:off x="208725" y="344175"/>
            <a:ext cx="53409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3" name="Google Shape;533;p21"/>
          <p:cNvSpPr txBox="1"/>
          <p:nvPr>
            <p:ph idx="1" type="subTitle"/>
          </p:nvPr>
        </p:nvSpPr>
        <p:spPr>
          <a:xfrm>
            <a:off x="5767125" y="425525"/>
            <a:ext cx="3238500" cy="35205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4" name="Google Shape;534;p21"/>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1_1_1_1_1_1_1_1_1_1_1">
    <p:spTree>
      <p:nvGrpSpPr>
        <p:cNvPr id="535" name="Shape 535"/>
        <p:cNvGrpSpPr/>
        <p:nvPr/>
      </p:nvGrpSpPr>
      <p:grpSpPr>
        <a:xfrm>
          <a:off x="0" y="0"/>
          <a:ext cx="0" cy="0"/>
          <a:chOff x="0" y="0"/>
          <a:chExt cx="0" cy="0"/>
        </a:xfrm>
      </p:grpSpPr>
      <p:grpSp>
        <p:nvGrpSpPr>
          <p:cNvPr id="536" name="Google Shape;536;p22"/>
          <p:cNvGrpSpPr/>
          <p:nvPr/>
        </p:nvGrpSpPr>
        <p:grpSpPr>
          <a:xfrm>
            <a:off x="-6096" y="-3429"/>
            <a:ext cx="9156192" cy="5150358"/>
            <a:chOff x="0" y="0"/>
            <a:chExt cx="12192000" cy="6858000"/>
          </a:xfrm>
        </p:grpSpPr>
        <p:sp>
          <p:nvSpPr>
            <p:cNvPr id="537" name="Google Shape;537;p22"/>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38" name="Google Shape;538;p22"/>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39" name="Google Shape;539;p22"/>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0" name="Google Shape;540;p22"/>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1" name="Google Shape;541;p22"/>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2" name="Google Shape;542;p22"/>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3" name="Google Shape;543;p22"/>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4" name="Google Shape;544;p22"/>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5" name="Google Shape;545;p22"/>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6" name="Google Shape;546;p22"/>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7" name="Google Shape;547;p22"/>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8" name="Google Shape;548;p22"/>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49" name="Google Shape;549;p22"/>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0" name="Google Shape;550;p22"/>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1" name="Google Shape;551;p22"/>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2" name="Google Shape;552;p22"/>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3" name="Google Shape;553;p22"/>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4" name="Google Shape;554;p22"/>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5" name="Google Shape;555;p22"/>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6" name="Google Shape;556;p22"/>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7" name="Google Shape;557;p22"/>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8" name="Google Shape;558;p22"/>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59" name="Google Shape;559;p22"/>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0" name="Google Shape;560;p22"/>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1" name="Google Shape;561;p22"/>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2" name="Google Shape;562;p22"/>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3" name="Google Shape;563;p22"/>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4" name="Google Shape;564;p22"/>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5" name="Google Shape;565;p22"/>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6" name="Google Shape;566;p22"/>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7" name="Google Shape;567;p22"/>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8" name="Google Shape;568;p22"/>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69" name="Google Shape;569;p22"/>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0" name="Google Shape;570;p22"/>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1" name="Google Shape;571;p22"/>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2" name="Google Shape;572;p22"/>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3" name="Google Shape;573;p22"/>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4" name="Google Shape;574;p22"/>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5" name="Google Shape;575;p22"/>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6" name="Google Shape;576;p22"/>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7" name="Google Shape;577;p22"/>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8" name="Google Shape;578;p22"/>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79" name="Google Shape;579;p22"/>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0" name="Google Shape;580;p22"/>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1" name="Google Shape;581;p22"/>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2" name="Google Shape;582;p22"/>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3" name="Google Shape;583;p22"/>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4" name="Google Shape;584;p22"/>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5" name="Google Shape;585;p22"/>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6" name="Google Shape;586;p22"/>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7" name="Google Shape;587;p22"/>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8" name="Google Shape;588;p22"/>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89" name="Google Shape;589;p22"/>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0" name="Google Shape;590;p22"/>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1" name="Google Shape;591;p22"/>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2" name="Google Shape;592;p22"/>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3" name="Google Shape;593;p22"/>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4" name="Google Shape;594;p22"/>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595" name="Google Shape;595;p22"/>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596" name="Google Shape;596;p22"/>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597" name="Google Shape;597;p22"/>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8" name="Google Shape;598;p22"/>
          <p:cNvSpPr txBox="1"/>
          <p:nvPr>
            <p:ph type="title"/>
          </p:nvPr>
        </p:nvSpPr>
        <p:spPr>
          <a:xfrm>
            <a:off x="208725" y="344175"/>
            <a:ext cx="53409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99" name="Google Shape;599;p22"/>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_1_1_1_1_1_1_1_1_1_1_2">
    <p:spTree>
      <p:nvGrpSpPr>
        <p:cNvPr id="600" name="Shape 600"/>
        <p:cNvGrpSpPr/>
        <p:nvPr/>
      </p:nvGrpSpPr>
      <p:grpSpPr>
        <a:xfrm>
          <a:off x="0" y="0"/>
          <a:ext cx="0" cy="0"/>
          <a:chOff x="0" y="0"/>
          <a:chExt cx="0" cy="0"/>
        </a:xfrm>
      </p:grpSpPr>
      <p:grpSp>
        <p:nvGrpSpPr>
          <p:cNvPr id="601" name="Google Shape;601;p23"/>
          <p:cNvGrpSpPr/>
          <p:nvPr/>
        </p:nvGrpSpPr>
        <p:grpSpPr>
          <a:xfrm>
            <a:off x="-6096" y="-3429"/>
            <a:ext cx="9156192" cy="5150358"/>
            <a:chOff x="0" y="0"/>
            <a:chExt cx="12192000" cy="6858000"/>
          </a:xfrm>
        </p:grpSpPr>
        <p:sp>
          <p:nvSpPr>
            <p:cNvPr id="602" name="Google Shape;602;p23"/>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3" name="Google Shape;603;p23"/>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4" name="Google Shape;604;p23"/>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5" name="Google Shape;605;p23"/>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6" name="Google Shape;606;p23"/>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7" name="Google Shape;607;p23"/>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8" name="Google Shape;608;p23"/>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09" name="Google Shape;609;p23"/>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0" name="Google Shape;610;p23"/>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1" name="Google Shape;611;p23"/>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2" name="Google Shape;612;p23"/>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3" name="Google Shape;613;p23"/>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4" name="Google Shape;614;p23"/>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5" name="Google Shape;615;p23"/>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6" name="Google Shape;616;p23"/>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7" name="Google Shape;617;p23"/>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8" name="Google Shape;618;p23"/>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19" name="Google Shape;619;p23"/>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0" name="Google Shape;620;p23"/>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1" name="Google Shape;621;p23"/>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2" name="Google Shape;622;p23"/>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3" name="Google Shape;623;p23"/>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4" name="Google Shape;624;p23"/>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5" name="Google Shape;625;p23"/>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6" name="Google Shape;626;p23"/>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7" name="Google Shape;627;p23"/>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8" name="Google Shape;628;p23"/>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29" name="Google Shape;629;p23"/>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0" name="Google Shape;630;p23"/>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1" name="Google Shape;631;p23"/>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2" name="Google Shape;632;p23"/>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3" name="Google Shape;633;p23"/>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4" name="Google Shape;634;p23"/>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5" name="Google Shape;635;p23"/>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6" name="Google Shape;636;p23"/>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7" name="Google Shape;637;p23"/>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8" name="Google Shape;638;p23"/>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39" name="Google Shape;639;p23"/>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0" name="Google Shape;640;p23"/>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1" name="Google Shape;641;p23"/>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2" name="Google Shape;642;p23"/>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3" name="Google Shape;643;p23"/>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4" name="Google Shape;644;p23"/>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5" name="Google Shape;645;p23"/>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6" name="Google Shape;646;p23"/>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7" name="Google Shape;647;p23"/>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8" name="Google Shape;648;p23"/>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49" name="Google Shape;649;p23"/>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0" name="Google Shape;650;p23"/>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1" name="Google Shape;651;p23"/>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2" name="Google Shape;652;p23"/>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3" name="Google Shape;653;p23"/>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4" name="Google Shape;654;p23"/>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5" name="Google Shape;655;p23"/>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6" name="Google Shape;656;p23"/>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7" name="Google Shape;657;p23"/>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8" name="Google Shape;658;p23"/>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59" name="Google Shape;659;p23"/>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60" name="Google Shape;660;p23"/>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661" name="Google Shape;661;p23"/>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662" name="Google Shape;662;p23"/>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3" name="Google Shape;663;p23"/>
          <p:cNvSpPr txBox="1"/>
          <p:nvPr>
            <p:ph type="title"/>
          </p:nvPr>
        </p:nvSpPr>
        <p:spPr>
          <a:xfrm>
            <a:off x="208725" y="344175"/>
            <a:ext cx="76404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4" name="Google Shape;664;p23"/>
          <p:cNvSpPr txBox="1"/>
          <p:nvPr>
            <p:ph idx="1" type="body"/>
          </p:nvPr>
        </p:nvSpPr>
        <p:spPr>
          <a:xfrm>
            <a:off x="208725" y="2320375"/>
            <a:ext cx="7353900" cy="2591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665" name="Google Shape;665;p23"/>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1_1_1_1_1_1_1_1_1_1_2_1">
    <p:spTree>
      <p:nvGrpSpPr>
        <p:cNvPr id="666" name="Shape 666"/>
        <p:cNvGrpSpPr/>
        <p:nvPr/>
      </p:nvGrpSpPr>
      <p:grpSpPr>
        <a:xfrm>
          <a:off x="0" y="0"/>
          <a:ext cx="0" cy="0"/>
          <a:chOff x="0" y="0"/>
          <a:chExt cx="0" cy="0"/>
        </a:xfrm>
      </p:grpSpPr>
      <p:grpSp>
        <p:nvGrpSpPr>
          <p:cNvPr id="667" name="Google Shape;667;p24"/>
          <p:cNvGrpSpPr/>
          <p:nvPr/>
        </p:nvGrpSpPr>
        <p:grpSpPr>
          <a:xfrm>
            <a:off x="-6096" y="-3429"/>
            <a:ext cx="9156192" cy="5150358"/>
            <a:chOff x="0" y="0"/>
            <a:chExt cx="12192000" cy="6858000"/>
          </a:xfrm>
        </p:grpSpPr>
        <p:sp>
          <p:nvSpPr>
            <p:cNvPr id="668" name="Google Shape;668;p24"/>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69" name="Google Shape;669;p24"/>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0" name="Google Shape;670;p24"/>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1" name="Google Shape;671;p24"/>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2" name="Google Shape;672;p24"/>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3" name="Google Shape;673;p24"/>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4" name="Google Shape;674;p24"/>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5" name="Google Shape;675;p24"/>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6" name="Google Shape;676;p24"/>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7" name="Google Shape;677;p24"/>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8" name="Google Shape;678;p24"/>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79" name="Google Shape;679;p24"/>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0" name="Google Shape;680;p24"/>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1" name="Google Shape;681;p24"/>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2" name="Google Shape;682;p24"/>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3" name="Google Shape;683;p24"/>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4" name="Google Shape;684;p24"/>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5" name="Google Shape;685;p24"/>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6" name="Google Shape;686;p24"/>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7" name="Google Shape;687;p24"/>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8" name="Google Shape;688;p24"/>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89" name="Google Shape;689;p24"/>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0" name="Google Shape;690;p24"/>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1" name="Google Shape;691;p24"/>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2" name="Google Shape;692;p24"/>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3" name="Google Shape;693;p24"/>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4" name="Google Shape;694;p24"/>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5" name="Google Shape;695;p24"/>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6" name="Google Shape;696;p24"/>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7" name="Google Shape;697;p24"/>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8" name="Google Shape;698;p24"/>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699" name="Google Shape;699;p24"/>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0" name="Google Shape;700;p24"/>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1" name="Google Shape;701;p24"/>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2" name="Google Shape;702;p24"/>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3" name="Google Shape;703;p24"/>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4" name="Google Shape;704;p24"/>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5" name="Google Shape;705;p24"/>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6" name="Google Shape;706;p24"/>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7" name="Google Shape;707;p24"/>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8" name="Google Shape;708;p24"/>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09" name="Google Shape;709;p24"/>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0" name="Google Shape;710;p24"/>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1" name="Google Shape;711;p24"/>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2" name="Google Shape;712;p24"/>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3" name="Google Shape;713;p24"/>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4" name="Google Shape;714;p24"/>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5" name="Google Shape;715;p24"/>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6" name="Google Shape;716;p24"/>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7" name="Google Shape;717;p24"/>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8" name="Google Shape;718;p24"/>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19" name="Google Shape;719;p24"/>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0" name="Google Shape;720;p24"/>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1" name="Google Shape;721;p24"/>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2" name="Google Shape;722;p24"/>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3" name="Google Shape;723;p24"/>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4" name="Google Shape;724;p24"/>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5" name="Google Shape;725;p24"/>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26" name="Google Shape;726;p24"/>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727" name="Google Shape;727;p24"/>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728" name="Google Shape;728;p24"/>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9" name="Google Shape;729;p24"/>
          <p:cNvSpPr txBox="1"/>
          <p:nvPr>
            <p:ph type="title"/>
          </p:nvPr>
        </p:nvSpPr>
        <p:spPr>
          <a:xfrm>
            <a:off x="208725" y="344175"/>
            <a:ext cx="74184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0" name="Google Shape;730;p24"/>
          <p:cNvSpPr txBox="1"/>
          <p:nvPr>
            <p:ph idx="1" type="body"/>
          </p:nvPr>
        </p:nvSpPr>
        <p:spPr>
          <a:xfrm>
            <a:off x="208725" y="2320375"/>
            <a:ext cx="4254900" cy="2591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731" name="Google Shape;731;p24"/>
          <p:cNvSpPr txBox="1"/>
          <p:nvPr>
            <p:ph idx="2" type="body"/>
          </p:nvPr>
        </p:nvSpPr>
        <p:spPr>
          <a:xfrm>
            <a:off x="4684150" y="2320375"/>
            <a:ext cx="4254900" cy="2591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732" name="Google Shape;732;p24"/>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_1_1_1_1_1_1_1_1_1_2_1_1">
    <p:spTree>
      <p:nvGrpSpPr>
        <p:cNvPr id="733" name="Shape 733"/>
        <p:cNvGrpSpPr/>
        <p:nvPr/>
      </p:nvGrpSpPr>
      <p:grpSpPr>
        <a:xfrm>
          <a:off x="0" y="0"/>
          <a:ext cx="0" cy="0"/>
          <a:chOff x="0" y="0"/>
          <a:chExt cx="0" cy="0"/>
        </a:xfrm>
      </p:grpSpPr>
      <p:grpSp>
        <p:nvGrpSpPr>
          <p:cNvPr id="734" name="Google Shape;734;p25"/>
          <p:cNvGrpSpPr/>
          <p:nvPr/>
        </p:nvGrpSpPr>
        <p:grpSpPr>
          <a:xfrm>
            <a:off x="-6096" y="-3429"/>
            <a:ext cx="9156192" cy="5150358"/>
            <a:chOff x="0" y="0"/>
            <a:chExt cx="12192000" cy="6858000"/>
          </a:xfrm>
        </p:grpSpPr>
        <p:sp>
          <p:nvSpPr>
            <p:cNvPr id="735" name="Google Shape;735;p25"/>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36" name="Google Shape;736;p25"/>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37" name="Google Shape;737;p25"/>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38" name="Google Shape;738;p25"/>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39" name="Google Shape;739;p25"/>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0" name="Google Shape;740;p25"/>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1" name="Google Shape;741;p25"/>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2" name="Google Shape;742;p25"/>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3" name="Google Shape;743;p25"/>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4" name="Google Shape;744;p25"/>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5" name="Google Shape;745;p25"/>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6" name="Google Shape;746;p25"/>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7" name="Google Shape;747;p25"/>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8" name="Google Shape;748;p25"/>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49" name="Google Shape;749;p25"/>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0" name="Google Shape;750;p25"/>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1" name="Google Shape;751;p25"/>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2" name="Google Shape;752;p25"/>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3" name="Google Shape;753;p25"/>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4" name="Google Shape;754;p25"/>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5" name="Google Shape;755;p25"/>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6" name="Google Shape;756;p25"/>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7" name="Google Shape;757;p25"/>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8" name="Google Shape;758;p25"/>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59" name="Google Shape;759;p25"/>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0" name="Google Shape;760;p25"/>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1" name="Google Shape;761;p25"/>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2" name="Google Shape;762;p25"/>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3" name="Google Shape;763;p25"/>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4" name="Google Shape;764;p25"/>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5" name="Google Shape;765;p25"/>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6" name="Google Shape;766;p25"/>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7" name="Google Shape;767;p25"/>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8" name="Google Shape;768;p25"/>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69" name="Google Shape;769;p25"/>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0" name="Google Shape;770;p25"/>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1" name="Google Shape;771;p25"/>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2" name="Google Shape;772;p25"/>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3" name="Google Shape;773;p25"/>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4" name="Google Shape;774;p25"/>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5" name="Google Shape;775;p25"/>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6" name="Google Shape;776;p25"/>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7" name="Google Shape;777;p25"/>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8" name="Google Shape;778;p25"/>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79" name="Google Shape;779;p25"/>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0" name="Google Shape;780;p25"/>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1" name="Google Shape;781;p25"/>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2" name="Google Shape;782;p25"/>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3" name="Google Shape;783;p25"/>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4" name="Google Shape;784;p25"/>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5" name="Google Shape;785;p25"/>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6" name="Google Shape;786;p25"/>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7" name="Google Shape;787;p25"/>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8" name="Google Shape;788;p25"/>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89" name="Google Shape;789;p25"/>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90" name="Google Shape;790;p25"/>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91" name="Google Shape;791;p25"/>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92" name="Google Shape;792;p25"/>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793" name="Google Shape;793;p25"/>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794" name="Google Shape;794;p25"/>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795" name="Google Shape;795;p25"/>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6" name="Google Shape;796;p25"/>
          <p:cNvSpPr txBox="1"/>
          <p:nvPr>
            <p:ph type="title"/>
          </p:nvPr>
        </p:nvSpPr>
        <p:spPr>
          <a:xfrm>
            <a:off x="208725" y="344175"/>
            <a:ext cx="76011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7" name="Google Shape;797;p25"/>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CUSTOM_1_1_1_1_1_1_1_1_1_1_2_1_1_1">
    <p:spTree>
      <p:nvGrpSpPr>
        <p:cNvPr id="798" name="Shape 798"/>
        <p:cNvGrpSpPr/>
        <p:nvPr/>
      </p:nvGrpSpPr>
      <p:grpSpPr>
        <a:xfrm>
          <a:off x="0" y="0"/>
          <a:ext cx="0" cy="0"/>
          <a:chOff x="0" y="0"/>
          <a:chExt cx="0" cy="0"/>
        </a:xfrm>
      </p:grpSpPr>
      <p:grpSp>
        <p:nvGrpSpPr>
          <p:cNvPr id="799" name="Google Shape;799;p26"/>
          <p:cNvGrpSpPr/>
          <p:nvPr/>
        </p:nvGrpSpPr>
        <p:grpSpPr>
          <a:xfrm>
            <a:off x="-6096" y="-3429"/>
            <a:ext cx="9156192" cy="5150358"/>
            <a:chOff x="0" y="0"/>
            <a:chExt cx="12192000" cy="6858000"/>
          </a:xfrm>
        </p:grpSpPr>
        <p:sp>
          <p:nvSpPr>
            <p:cNvPr id="800" name="Google Shape;800;p26"/>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1" name="Google Shape;801;p26"/>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2" name="Google Shape;802;p26"/>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3" name="Google Shape;803;p26"/>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4" name="Google Shape;804;p26"/>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5" name="Google Shape;805;p26"/>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6" name="Google Shape;806;p26"/>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7" name="Google Shape;807;p26"/>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8" name="Google Shape;808;p26"/>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09" name="Google Shape;809;p26"/>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0" name="Google Shape;810;p26"/>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1" name="Google Shape;811;p26"/>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2" name="Google Shape;812;p26"/>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3" name="Google Shape;813;p26"/>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4" name="Google Shape;814;p26"/>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5" name="Google Shape;815;p26"/>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6" name="Google Shape;816;p26"/>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7" name="Google Shape;817;p26"/>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8" name="Google Shape;818;p26"/>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19" name="Google Shape;819;p26"/>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0" name="Google Shape;820;p26"/>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1" name="Google Shape;821;p26"/>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2" name="Google Shape;822;p26"/>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3" name="Google Shape;823;p26"/>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4" name="Google Shape;824;p26"/>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5" name="Google Shape;825;p26"/>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6" name="Google Shape;826;p26"/>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7" name="Google Shape;827;p26"/>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8" name="Google Shape;828;p26"/>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29" name="Google Shape;829;p26"/>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0" name="Google Shape;830;p26"/>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1" name="Google Shape;831;p26"/>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2" name="Google Shape;832;p26"/>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3" name="Google Shape;833;p26"/>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4" name="Google Shape;834;p26"/>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5" name="Google Shape;835;p26"/>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6" name="Google Shape;836;p26"/>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7" name="Google Shape;837;p26"/>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8" name="Google Shape;838;p26"/>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39" name="Google Shape;839;p26"/>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0" name="Google Shape;840;p26"/>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1" name="Google Shape;841;p26"/>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2" name="Google Shape;842;p26"/>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3" name="Google Shape;843;p26"/>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4" name="Google Shape;844;p26"/>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5" name="Google Shape;845;p26"/>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6" name="Google Shape;846;p26"/>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7" name="Google Shape;847;p26"/>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8" name="Google Shape;848;p26"/>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49" name="Google Shape;849;p26"/>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0" name="Google Shape;850;p26"/>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1" name="Google Shape;851;p26"/>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2" name="Google Shape;852;p26"/>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3" name="Google Shape;853;p26"/>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4" name="Google Shape;854;p26"/>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5" name="Google Shape;855;p26"/>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6" name="Google Shape;856;p26"/>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7" name="Google Shape;857;p26"/>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58" name="Google Shape;858;p26"/>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859" name="Google Shape;859;p26"/>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860" name="Google Shape;860;p26"/>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1" name="Google Shape;861;p26"/>
          <p:cNvSpPr txBox="1"/>
          <p:nvPr>
            <p:ph type="title"/>
          </p:nvPr>
        </p:nvSpPr>
        <p:spPr>
          <a:xfrm>
            <a:off x="208725" y="344175"/>
            <a:ext cx="55584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2" name="Google Shape;862;p26"/>
          <p:cNvSpPr txBox="1"/>
          <p:nvPr>
            <p:ph idx="1" type="subTitle"/>
          </p:nvPr>
        </p:nvSpPr>
        <p:spPr>
          <a:xfrm>
            <a:off x="5767125" y="425525"/>
            <a:ext cx="3238500" cy="913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3" name="Google Shape;863;p26"/>
          <p:cNvSpPr txBox="1"/>
          <p:nvPr>
            <p:ph idx="2" type="body"/>
          </p:nvPr>
        </p:nvSpPr>
        <p:spPr>
          <a:xfrm>
            <a:off x="208725" y="3050325"/>
            <a:ext cx="6666600" cy="18615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864" name="Google Shape;864;p26"/>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_1_1_1_1_1_1_1_1_2_1_1_1_1">
    <p:spTree>
      <p:nvGrpSpPr>
        <p:cNvPr id="865" name="Shape 865"/>
        <p:cNvGrpSpPr/>
        <p:nvPr/>
      </p:nvGrpSpPr>
      <p:grpSpPr>
        <a:xfrm>
          <a:off x="0" y="0"/>
          <a:ext cx="0" cy="0"/>
          <a:chOff x="0" y="0"/>
          <a:chExt cx="0" cy="0"/>
        </a:xfrm>
      </p:grpSpPr>
      <p:grpSp>
        <p:nvGrpSpPr>
          <p:cNvPr id="866" name="Google Shape;866;p27"/>
          <p:cNvGrpSpPr/>
          <p:nvPr/>
        </p:nvGrpSpPr>
        <p:grpSpPr>
          <a:xfrm>
            <a:off x="-6096" y="-3429"/>
            <a:ext cx="9156192" cy="5150358"/>
            <a:chOff x="0" y="0"/>
            <a:chExt cx="12192000" cy="6858000"/>
          </a:xfrm>
        </p:grpSpPr>
        <p:sp>
          <p:nvSpPr>
            <p:cNvPr id="867" name="Google Shape;867;p27"/>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68" name="Google Shape;868;p27"/>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69" name="Google Shape;869;p27"/>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0" name="Google Shape;870;p27"/>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1" name="Google Shape;871;p27"/>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2" name="Google Shape;872;p27"/>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3" name="Google Shape;873;p27"/>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4" name="Google Shape;874;p27"/>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5" name="Google Shape;875;p27"/>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6" name="Google Shape;876;p27"/>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7" name="Google Shape;877;p27"/>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8" name="Google Shape;878;p27"/>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79" name="Google Shape;879;p27"/>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0" name="Google Shape;880;p27"/>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1" name="Google Shape;881;p27"/>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2" name="Google Shape;882;p27"/>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3" name="Google Shape;883;p27"/>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4" name="Google Shape;884;p27"/>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5" name="Google Shape;885;p27"/>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6" name="Google Shape;886;p27"/>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7" name="Google Shape;887;p27"/>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8" name="Google Shape;888;p27"/>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89" name="Google Shape;889;p27"/>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0" name="Google Shape;890;p27"/>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1" name="Google Shape;891;p27"/>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2" name="Google Shape;892;p27"/>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3" name="Google Shape;893;p27"/>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4" name="Google Shape;894;p27"/>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5" name="Google Shape;895;p27"/>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6" name="Google Shape;896;p27"/>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7" name="Google Shape;897;p27"/>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8" name="Google Shape;898;p27"/>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899" name="Google Shape;899;p27"/>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0" name="Google Shape;900;p27"/>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1" name="Google Shape;901;p27"/>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2" name="Google Shape;902;p27"/>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3" name="Google Shape;903;p27"/>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4" name="Google Shape;904;p27"/>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5" name="Google Shape;905;p27"/>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6" name="Google Shape;906;p27"/>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7" name="Google Shape;907;p27"/>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8" name="Google Shape;908;p27"/>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09" name="Google Shape;909;p27"/>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0" name="Google Shape;910;p27"/>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1" name="Google Shape;911;p27"/>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2" name="Google Shape;912;p27"/>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3" name="Google Shape;913;p27"/>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4" name="Google Shape;914;p27"/>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5" name="Google Shape;915;p27"/>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6" name="Google Shape;916;p27"/>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7" name="Google Shape;917;p27"/>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8" name="Google Shape;918;p27"/>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19" name="Google Shape;919;p27"/>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0" name="Google Shape;920;p27"/>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1" name="Google Shape;921;p27"/>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2" name="Google Shape;922;p27"/>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3" name="Google Shape;923;p27"/>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4" name="Google Shape;924;p27"/>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25" name="Google Shape;925;p27"/>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926" name="Google Shape;926;p27"/>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927" name="Google Shape;927;p27"/>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8" name="Google Shape;928;p27"/>
          <p:cNvSpPr txBox="1"/>
          <p:nvPr>
            <p:ph type="title"/>
          </p:nvPr>
        </p:nvSpPr>
        <p:spPr>
          <a:xfrm>
            <a:off x="836250" y="1569150"/>
            <a:ext cx="7471500" cy="2005200"/>
          </a:xfrm>
          <a:prstGeom prst="rect">
            <a:avLst/>
          </a:prstGeom>
        </p:spPr>
        <p:txBody>
          <a:bodyPr anchorCtr="0" anchor="t" bIns="91425" lIns="91425" spcFirstLastPara="1" rIns="91425" wrap="square" tIns="91425">
            <a:spAutoFit/>
          </a:bodyPr>
          <a:lstStyle>
            <a:lvl1pPr lvl="0" algn="ctr">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9" name="Google Shape;929;p27"/>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930" name="Shape 930"/>
        <p:cNvGrpSpPr/>
        <p:nvPr/>
      </p:nvGrpSpPr>
      <p:grpSpPr>
        <a:xfrm>
          <a:off x="0" y="0"/>
          <a:ext cx="0" cy="0"/>
          <a:chOff x="0" y="0"/>
          <a:chExt cx="0" cy="0"/>
        </a:xfrm>
      </p:grpSpPr>
      <p:sp>
        <p:nvSpPr>
          <p:cNvPr id="931" name="Google Shape;931;p28"/>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32" name="Google Shape;932;p2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33" name="Google Shape;93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934" name="Shape 934"/>
        <p:cNvGrpSpPr/>
        <p:nvPr/>
      </p:nvGrpSpPr>
      <p:grpSpPr>
        <a:xfrm>
          <a:off x="0" y="0"/>
          <a:ext cx="0" cy="0"/>
          <a:chOff x="0" y="0"/>
          <a:chExt cx="0" cy="0"/>
        </a:xfrm>
      </p:grpSpPr>
      <p:sp>
        <p:nvSpPr>
          <p:cNvPr id="935" name="Google Shape;935;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9"/>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37" name="Google Shape;937;p2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938" name="Google Shape;938;p2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939" name="Google Shape;93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CUSTOM_1_1_1_1_1_1_1_1_1_1_2_1_1_1_1_1">
    <p:spTree>
      <p:nvGrpSpPr>
        <p:cNvPr id="940" name="Shape 940"/>
        <p:cNvGrpSpPr/>
        <p:nvPr/>
      </p:nvGrpSpPr>
      <p:grpSpPr>
        <a:xfrm>
          <a:off x="0" y="0"/>
          <a:ext cx="0" cy="0"/>
          <a:chOff x="0" y="0"/>
          <a:chExt cx="0" cy="0"/>
        </a:xfrm>
      </p:grpSpPr>
      <p:grpSp>
        <p:nvGrpSpPr>
          <p:cNvPr id="941" name="Google Shape;941;p30"/>
          <p:cNvGrpSpPr/>
          <p:nvPr/>
        </p:nvGrpSpPr>
        <p:grpSpPr>
          <a:xfrm>
            <a:off x="-6096" y="-3429"/>
            <a:ext cx="9156192" cy="5150358"/>
            <a:chOff x="0" y="0"/>
            <a:chExt cx="12192000" cy="6858000"/>
          </a:xfrm>
        </p:grpSpPr>
        <p:sp>
          <p:nvSpPr>
            <p:cNvPr id="942" name="Google Shape;942;p30"/>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3" name="Google Shape;943;p30"/>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4" name="Google Shape;944;p30"/>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5" name="Google Shape;945;p30"/>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6" name="Google Shape;946;p30"/>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7" name="Google Shape;947;p30"/>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8" name="Google Shape;948;p30"/>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49" name="Google Shape;949;p30"/>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0" name="Google Shape;950;p30"/>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1" name="Google Shape;951;p30"/>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2" name="Google Shape;952;p30"/>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3" name="Google Shape;953;p30"/>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4" name="Google Shape;954;p30"/>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5" name="Google Shape;955;p30"/>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6" name="Google Shape;956;p30"/>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7" name="Google Shape;957;p30"/>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8" name="Google Shape;958;p30"/>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59" name="Google Shape;959;p30"/>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0" name="Google Shape;960;p30"/>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1" name="Google Shape;961;p30"/>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2" name="Google Shape;962;p30"/>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3" name="Google Shape;963;p30"/>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4" name="Google Shape;964;p30"/>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5" name="Google Shape;965;p30"/>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6" name="Google Shape;966;p30"/>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7" name="Google Shape;967;p30"/>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8" name="Google Shape;968;p30"/>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69" name="Google Shape;969;p30"/>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0" name="Google Shape;970;p30"/>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1" name="Google Shape;971;p30"/>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2" name="Google Shape;972;p30"/>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3" name="Google Shape;973;p30"/>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4" name="Google Shape;974;p30"/>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5" name="Google Shape;975;p30"/>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6" name="Google Shape;976;p30"/>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7" name="Google Shape;977;p30"/>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8" name="Google Shape;978;p30"/>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79" name="Google Shape;979;p30"/>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0" name="Google Shape;980;p30"/>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1" name="Google Shape;981;p30"/>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2" name="Google Shape;982;p30"/>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3" name="Google Shape;983;p30"/>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4" name="Google Shape;984;p30"/>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5" name="Google Shape;985;p30"/>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6" name="Google Shape;986;p30"/>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7" name="Google Shape;987;p30"/>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8" name="Google Shape;988;p30"/>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89" name="Google Shape;989;p30"/>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0" name="Google Shape;990;p30"/>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1" name="Google Shape;991;p30"/>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2" name="Google Shape;992;p30"/>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3" name="Google Shape;993;p30"/>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4" name="Google Shape;994;p30"/>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5" name="Google Shape;995;p30"/>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6" name="Google Shape;996;p30"/>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7" name="Google Shape;997;p30"/>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8" name="Google Shape;998;p30"/>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999" name="Google Shape;999;p30"/>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00" name="Google Shape;1000;p30"/>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001" name="Google Shape;1001;p30"/>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1002" name="Google Shape;1002;p30"/>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30"/>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4" name="Google Shape;1004;p30"/>
          <p:cNvSpPr txBox="1"/>
          <p:nvPr>
            <p:ph idx="1" type="subTitle"/>
          </p:nvPr>
        </p:nvSpPr>
        <p:spPr>
          <a:xfrm>
            <a:off x="208725" y="2464950"/>
            <a:ext cx="3238500" cy="913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5" name="Google Shape;1005;p30"/>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USTOM_1_1_1_1_1_1_1_1_1_1_2_1_1_1_1_1_1">
    <p:spTree>
      <p:nvGrpSpPr>
        <p:cNvPr id="1006" name="Shape 1006"/>
        <p:cNvGrpSpPr/>
        <p:nvPr/>
      </p:nvGrpSpPr>
      <p:grpSpPr>
        <a:xfrm>
          <a:off x="0" y="0"/>
          <a:ext cx="0" cy="0"/>
          <a:chOff x="0" y="0"/>
          <a:chExt cx="0" cy="0"/>
        </a:xfrm>
      </p:grpSpPr>
      <p:grpSp>
        <p:nvGrpSpPr>
          <p:cNvPr id="1007" name="Google Shape;1007;p31"/>
          <p:cNvGrpSpPr/>
          <p:nvPr/>
        </p:nvGrpSpPr>
        <p:grpSpPr>
          <a:xfrm>
            <a:off x="-6096" y="-3429"/>
            <a:ext cx="9156192" cy="5150358"/>
            <a:chOff x="0" y="0"/>
            <a:chExt cx="12192000" cy="6858000"/>
          </a:xfrm>
        </p:grpSpPr>
        <p:sp>
          <p:nvSpPr>
            <p:cNvPr id="1008" name="Google Shape;1008;p31"/>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09" name="Google Shape;1009;p31"/>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0" name="Google Shape;1010;p31"/>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1" name="Google Shape;1011;p31"/>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2" name="Google Shape;1012;p31"/>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3" name="Google Shape;1013;p31"/>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4" name="Google Shape;1014;p31"/>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5" name="Google Shape;1015;p31"/>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6" name="Google Shape;1016;p31"/>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7" name="Google Shape;1017;p31"/>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8" name="Google Shape;1018;p31"/>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19" name="Google Shape;1019;p31"/>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0" name="Google Shape;1020;p31"/>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1" name="Google Shape;1021;p31"/>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2" name="Google Shape;1022;p31"/>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3" name="Google Shape;1023;p31"/>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4" name="Google Shape;1024;p31"/>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5" name="Google Shape;1025;p31"/>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6" name="Google Shape;1026;p31"/>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7" name="Google Shape;1027;p31"/>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8" name="Google Shape;1028;p31"/>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29" name="Google Shape;1029;p31"/>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0" name="Google Shape;1030;p31"/>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1" name="Google Shape;1031;p31"/>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2" name="Google Shape;1032;p31"/>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3" name="Google Shape;1033;p31"/>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4" name="Google Shape;1034;p31"/>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5" name="Google Shape;1035;p31"/>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6" name="Google Shape;1036;p31"/>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7" name="Google Shape;1037;p31"/>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8" name="Google Shape;1038;p31"/>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39" name="Google Shape;1039;p31"/>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0" name="Google Shape;1040;p31"/>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1" name="Google Shape;1041;p31"/>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2" name="Google Shape;1042;p31"/>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3" name="Google Shape;1043;p31"/>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4" name="Google Shape;1044;p31"/>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5" name="Google Shape;1045;p31"/>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6" name="Google Shape;1046;p31"/>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7" name="Google Shape;1047;p31"/>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8" name="Google Shape;1048;p31"/>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49" name="Google Shape;1049;p31"/>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0" name="Google Shape;1050;p31"/>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1" name="Google Shape;1051;p31"/>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2" name="Google Shape;1052;p31"/>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3" name="Google Shape;1053;p31"/>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4" name="Google Shape;1054;p31"/>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5" name="Google Shape;1055;p31"/>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6" name="Google Shape;1056;p31"/>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7" name="Google Shape;1057;p31"/>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8" name="Google Shape;1058;p31"/>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59" name="Google Shape;1059;p31"/>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0" name="Google Shape;1060;p31"/>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1" name="Google Shape;1061;p31"/>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2" name="Google Shape;1062;p31"/>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3" name="Google Shape;1063;p31"/>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4" name="Google Shape;1064;p31"/>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5" name="Google Shape;1065;p31"/>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66" name="Google Shape;1066;p31"/>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067" name="Google Shape;1067;p31"/>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1068" name="Google Shape;1068;p31"/>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9" name="Google Shape;1069;p31"/>
          <p:cNvSpPr txBox="1"/>
          <p:nvPr>
            <p:ph idx="1" type="body"/>
          </p:nvPr>
        </p:nvSpPr>
        <p:spPr>
          <a:xfrm>
            <a:off x="1578900" y="1135050"/>
            <a:ext cx="5986200" cy="28734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Char char="●"/>
              <a:defRPr/>
            </a:lvl1pPr>
            <a:lvl2pPr indent="-279400" lvl="1" marL="914400" algn="ctr">
              <a:spcBef>
                <a:spcPts val="0"/>
              </a:spcBef>
              <a:spcAft>
                <a:spcPts val="0"/>
              </a:spcAft>
              <a:buSzPts val="800"/>
              <a:buChar char="○"/>
              <a:defRPr/>
            </a:lvl2pPr>
            <a:lvl3pPr indent="-279400" lvl="2" marL="1371600" algn="ctr">
              <a:spcBef>
                <a:spcPts val="0"/>
              </a:spcBef>
              <a:spcAft>
                <a:spcPts val="0"/>
              </a:spcAft>
              <a:buSzPts val="800"/>
              <a:buChar char="■"/>
              <a:defRPr/>
            </a:lvl3pPr>
            <a:lvl4pPr indent="-279400" lvl="3" marL="1828800" algn="ctr">
              <a:spcBef>
                <a:spcPts val="0"/>
              </a:spcBef>
              <a:spcAft>
                <a:spcPts val="0"/>
              </a:spcAft>
              <a:buSzPts val="800"/>
              <a:buChar char="●"/>
              <a:defRPr/>
            </a:lvl4pPr>
            <a:lvl5pPr indent="-279400" lvl="4" marL="2286000" algn="ctr">
              <a:spcBef>
                <a:spcPts val="0"/>
              </a:spcBef>
              <a:spcAft>
                <a:spcPts val="0"/>
              </a:spcAft>
              <a:buSzPts val="800"/>
              <a:buChar char="○"/>
              <a:defRPr/>
            </a:lvl5pPr>
            <a:lvl6pPr indent="-279400" lvl="5" marL="2743200" algn="ctr">
              <a:spcBef>
                <a:spcPts val="0"/>
              </a:spcBef>
              <a:spcAft>
                <a:spcPts val="0"/>
              </a:spcAft>
              <a:buSzPts val="800"/>
              <a:buChar char="■"/>
              <a:defRPr/>
            </a:lvl6pPr>
            <a:lvl7pPr indent="-279400" lvl="6" marL="3200400" algn="ctr">
              <a:spcBef>
                <a:spcPts val="0"/>
              </a:spcBef>
              <a:spcAft>
                <a:spcPts val="0"/>
              </a:spcAft>
              <a:buSzPts val="800"/>
              <a:buChar char="●"/>
              <a:defRPr/>
            </a:lvl7pPr>
            <a:lvl8pPr indent="-279400" lvl="7" marL="3657600" algn="ctr">
              <a:spcBef>
                <a:spcPts val="0"/>
              </a:spcBef>
              <a:spcAft>
                <a:spcPts val="0"/>
              </a:spcAft>
              <a:buSzPts val="800"/>
              <a:buChar char="○"/>
              <a:defRPr/>
            </a:lvl8pPr>
            <a:lvl9pPr indent="-279400" lvl="8" marL="4114800" algn="ctr">
              <a:spcBef>
                <a:spcPts val="0"/>
              </a:spcBef>
              <a:spcAft>
                <a:spcPts val="0"/>
              </a:spcAft>
              <a:buSzPts val="800"/>
              <a:buChar char="■"/>
              <a:defRPr/>
            </a:lvl9pPr>
          </a:lstStyle>
          <a:p/>
        </p:txBody>
      </p:sp>
      <p:sp>
        <p:nvSpPr>
          <p:cNvPr id="1070" name="Google Shape;1070;p31"/>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_1_1_1_1_1_1_1_1_1_2_1_1_1_1_1_1_1">
    <p:spTree>
      <p:nvGrpSpPr>
        <p:cNvPr id="1071" name="Shape 1071"/>
        <p:cNvGrpSpPr/>
        <p:nvPr/>
      </p:nvGrpSpPr>
      <p:grpSpPr>
        <a:xfrm>
          <a:off x="0" y="0"/>
          <a:ext cx="0" cy="0"/>
          <a:chOff x="0" y="0"/>
          <a:chExt cx="0" cy="0"/>
        </a:xfrm>
      </p:grpSpPr>
      <p:grpSp>
        <p:nvGrpSpPr>
          <p:cNvPr id="1072" name="Google Shape;1072;p32"/>
          <p:cNvGrpSpPr/>
          <p:nvPr/>
        </p:nvGrpSpPr>
        <p:grpSpPr>
          <a:xfrm>
            <a:off x="-6096" y="-3429"/>
            <a:ext cx="9156192" cy="5150358"/>
            <a:chOff x="0" y="0"/>
            <a:chExt cx="12192000" cy="6858000"/>
          </a:xfrm>
        </p:grpSpPr>
        <p:sp>
          <p:nvSpPr>
            <p:cNvPr id="1073" name="Google Shape;1073;p32"/>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4" name="Google Shape;1074;p32"/>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5" name="Google Shape;1075;p32"/>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6" name="Google Shape;1076;p32"/>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7" name="Google Shape;1077;p32"/>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8" name="Google Shape;1078;p32"/>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79" name="Google Shape;1079;p32"/>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0" name="Google Shape;1080;p32"/>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1" name="Google Shape;1081;p32"/>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2" name="Google Shape;1082;p32"/>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3" name="Google Shape;1083;p32"/>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4" name="Google Shape;1084;p32"/>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5" name="Google Shape;1085;p32"/>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6" name="Google Shape;1086;p32"/>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7" name="Google Shape;1087;p32"/>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8" name="Google Shape;1088;p32"/>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89" name="Google Shape;1089;p32"/>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0" name="Google Shape;1090;p32"/>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1" name="Google Shape;1091;p32"/>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2" name="Google Shape;1092;p32"/>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3" name="Google Shape;1093;p32"/>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4" name="Google Shape;1094;p32"/>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5" name="Google Shape;1095;p32"/>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6" name="Google Shape;1096;p32"/>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7" name="Google Shape;1097;p32"/>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8" name="Google Shape;1098;p32"/>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099" name="Google Shape;1099;p32"/>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0" name="Google Shape;1100;p32"/>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1" name="Google Shape;1101;p32"/>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2" name="Google Shape;1102;p32"/>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3" name="Google Shape;1103;p32"/>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4" name="Google Shape;1104;p32"/>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5" name="Google Shape;1105;p32"/>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6" name="Google Shape;1106;p32"/>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7" name="Google Shape;1107;p32"/>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8" name="Google Shape;1108;p32"/>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09" name="Google Shape;1109;p32"/>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0" name="Google Shape;1110;p32"/>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1" name="Google Shape;1111;p32"/>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2" name="Google Shape;1112;p32"/>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3" name="Google Shape;1113;p32"/>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4" name="Google Shape;1114;p32"/>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5" name="Google Shape;1115;p32"/>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6" name="Google Shape;1116;p32"/>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7" name="Google Shape;1117;p32"/>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8" name="Google Shape;1118;p32"/>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19" name="Google Shape;1119;p32"/>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0" name="Google Shape;1120;p32"/>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1" name="Google Shape;1121;p32"/>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2" name="Google Shape;1122;p32"/>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3" name="Google Shape;1123;p32"/>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4" name="Google Shape;1124;p32"/>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5" name="Google Shape;1125;p32"/>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6" name="Google Shape;1126;p32"/>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7" name="Google Shape;1127;p32"/>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8" name="Google Shape;1128;p32"/>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29" name="Google Shape;1129;p32"/>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30" name="Google Shape;1130;p32"/>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31" name="Google Shape;1131;p32"/>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132" name="Google Shape;1132;p32"/>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1133" name="Google Shape;1133;p32"/>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4" name="Google Shape;1134;p32"/>
          <p:cNvSpPr txBox="1"/>
          <p:nvPr>
            <p:ph idx="1" type="body"/>
          </p:nvPr>
        </p:nvSpPr>
        <p:spPr>
          <a:xfrm>
            <a:off x="2919350" y="1423650"/>
            <a:ext cx="5986200" cy="287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135" name="Google Shape;1135;p32"/>
          <p:cNvSpPr txBox="1"/>
          <p:nvPr>
            <p:ph type="title"/>
          </p:nvPr>
        </p:nvSpPr>
        <p:spPr>
          <a:xfrm>
            <a:off x="221150" y="1423650"/>
            <a:ext cx="2510100" cy="22962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36" name="Google Shape;1136;p32"/>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grid">
  <p:cSld name="CUSTOM_1_1_1_1_1_1_1_1_1_1_2_1_1_1_1_1_1_1_1">
    <p:spTree>
      <p:nvGrpSpPr>
        <p:cNvPr id="1137" name="Shape 1137"/>
        <p:cNvGrpSpPr/>
        <p:nvPr/>
      </p:nvGrpSpPr>
      <p:grpSpPr>
        <a:xfrm>
          <a:off x="0" y="0"/>
          <a:ext cx="0" cy="0"/>
          <a:chOff x="0" y="0"/>
          <a:chExt cx="0" cy="0"/>
        </a:xfrm>
      </p:grpSpPr>
      <p:grpSp>
        <p:nvGrpSpPr>
          <p:cNvPr id="1138" name="Google Shape;1138;p33"/>
          <p:cNvGrpSpPr/>
          <p:nvPr/>
        </p:nvGrpSpPr>
        <p:grpSpPr>
          <a:xfrm>
            <a:off x="-6096" y="-3429"/>
            <a:ext cx="9156192" cy="5150358"/>
            <a:chOff x="0" y="0"/>
            <a:chExt cx="12192000" cy="6858000"/>
          </a:xfrm>
        </p:grpSpPr>
        <p:sp>
          <p:nvSpPr>
            <p:cNvPr id="1139" name="Google Shape;1139;p33"/>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0" name="Google Shape;1140;p33"/>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1" name="Google Shape;1141;p33"/>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2" name="Google Shape;1142;p33"/>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3" name="Google Shape;1143;p33"/>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4" name="Google Shape;1144;p33"/>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5" name="Google Shape;1145;p33"/>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6" name="Google Shape;1146;p33"/>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7" name="Google Shape;1147;p33"/>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8" name="Google Shape;1148;p33"/>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49" name="Google Shape;1149;p33"/>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0" name="Google Shape;1150;p33"/>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1" name="Google Shape;1151;p33"/>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2" name="Google Shape;1152;p33"/>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3" name="Google Shape;1153;p33"/>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4" name="Google Shape;1154;p33"/>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5" name="Google Shape;1155;p33"/>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6" name="Google Shape;1156;p33"/>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7" name="Google Shape;1157;p33"/>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8" name="Google Shape;1158;p33"/>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59" name="Google Shape;1159;p33"/>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0" name="Google Shape;1160;p33"/>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1" name="Google Shape;1161;p33"/>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2" name="Google Shape;1162;p33"/>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3" name="Google Shape;1163;p33"/>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4" name="Google Shape;1164;p33"/>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5" name="Google Shape;1165;p33"/>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6" name="Google Shape;1166;p33"/>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7" name="Google Shape;1167;p33"/>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8" name="Google Shape;1168;p33"/>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69" name="Google Shape;1169;p33"/>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0" name="Google Shape;1170;p33"/>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1" name="Google Shape;1171;p33"/>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2" name="Google Shape;1172;p33"/>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3" name="Google Shape;1173;p33"/>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4" name="Google Shape;1174;p33"/>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5" name="Google Shape;1175;p33"/>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6" name="Google Shape;1176;p33"/>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7" name="Google Shape;1177;p33"/>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8" name="Google Shape;1178;p33"/>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79" name="Google Shape;1179;p33"/>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0" name="Google Shape;1180;p33"/>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1" name="Google Shape;1181;p33"/>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2" name="Google Shape;1182;p33"/>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3" name="Google Shape;1183;p33"/>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4" name="Google Shape;1184;p33"/>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5" name="Google Shape;1185;p33"/>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6" name="Google Shape;1186;p33"/>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7" name="Google Shape;1187;p33"/>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8" name="Google Shape;1188;p33"/>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89" name="Google Shape;1189;p33"/>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0" name="Google Shape;1190;p33"/>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1" name="Google Shape;1191;p33"/>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2" name="Google Shape;1192;p33"/>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3" name="Google Shape;1193;p33"/>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4" name="Google Shape;1194;p33"/>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5" name="Google Shape;1195;p33"/>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6" name="Google Shape;1196;p33"/>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197" name="Google Shape;1197;p33"/>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198" name="Google Shape;1198;p33"/>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1199" name="Google Shape;1199;p33"/>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0" name="Google Shape;1200;p33"/>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_1_1_1_1_1_1_1_1_1_2_1_1_1_1_1_1_1_1_1">
    <p:spTree>
      <p:nvGrpSpPr>
        <p:cNvPr id="1201" name="Shape 1201"/>
        <p:cNvGrpSpPr/>
        <p:nvPr/>
      </p:nvGrpSpPr>
      <p:grpSpPr>
        <a:xfrm>
          <a:off x="0" y="0"/>
          <a:ext cx="0" cy="0"/>
          <a:chOff x="0" y="0"/>
          <a:chExt cx="0" cy="0"/>
        </a:xfrm>
      </p:grpSpPr>
      <p:sp>
        <p:nvSpPr>
          <p:cNvPr id="1202" name="Google Shape;1202;p34"/>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sp>
        <p:nvSpPr>
          <p:cNvPr id="1203" name="Google Shape;1203;p34"/>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4" name="Google Shape;1204;p34"/>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_1_1_1_1_1_1_1_1_1_2_1_1_1_1_1_1_1_1_1_1">
    <p:spTree>
      <p:nvGrpSpPr>
        <p:cNvPr id="1205" name="Shape 1205"/>
        <p:cNvGrpSpPr/>
        <p:nvPr/>
      </p:nvGrpSpPr>
      <p:grpSpPr>
        <a:xfrm>
          <a:off x="0" y="0"/>
          <a:ext cx="0" cy="0"/>
          <a:chOff x="0" y="0"/>
          <a:chExt cx="0" cy="0"/>
        </a:xfrm>
      </p:grpSpPr>
      <p:sp>
        <p:nvSpPr>
          <p:cNvPr id="1206" name="Google Shape;1206;p35"/>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207" name="Google Shape;1207;p35"/>
          <p:cNvGrpSpPr/>
          <p:nvPr/>
        </p:nvGrpSpPr>
        <p:grpSpPr>
          <a:xfrm>
            <a:off x="-6096" y="-3429"/>
            <a:ext cx="9156192" cy="5150358"/>
            <a:chOff x="0" y="0"/>
            <a:chExt cx="12192000" cy="6858000"/>
          </a:xfrm>
        </p:grpSpPr>
        <p:sp>
          <p:nvSpPr>
            <p:cNvPr id="1208" name="Google Shape;1208;p35"/>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09" name="Google Shape;1209;p35"/>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0" name="Google Shape;1210;p35"/>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1" name="Google Shape;1211;p35"/>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2" name="Google Shape;1212;p35"/>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3" name="Google Shape;1213;p35"/>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4" name="Google Shape;1214;p35"/>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5" name="Google Shape;1215;p35"/>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6" name="Google Shape;1216;p35"/>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7" name="Google Shape;1217;p35"/>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8" name="Google Shape;1218;p35"/>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19" name="Google Shape;1219;p35"/>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0" name="Google Shape;1220;p35"/>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1" name="Google Shape;1221;p35"/>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2" name="Google Shape;1222;p35"/>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3" name="Google Shape;1223;p35"/>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4" name="Google Shape;1224;p35"/>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5" name="Google Shape;1225;p35"/>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6" name="Google Shape;1226;p35"/>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7" name="Google Shape;1227;p35"/>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8" name="Google Shape;1228;p35"/>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29" name="Google Shape;1229;p35"/>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0" name="Google Shape;1230;p35"/>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1" name="Google Shape;1231;p35"/>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2" name="Google Shape;1232;p35"/>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3" name="Google Shape;1233;p35"/>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4" name="Google Shape;1234;p35"/>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5" name="Google Shape;1235;p35"/>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6" name="Google Shape;1236;p35"/>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7" name="Google Shape;1237;p35"/>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8" name="Google Shape;1238;p35"/>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39" name="Google Shape;1239;p35"/>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0" name="Google Shape;1240;p35"/>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1" name="Google Shape;1241;p35"/>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2" name="Google Shape;1242;p35"/>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3" name="Google Shape;1243;p35"/>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4" name="Google Shape;1244;p35"/>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5" name="Google Shape;1245;p35"/>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6" name="Google Shape;1246;p35"/>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7" name="Google Shape;1247;p35"/>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8" name="Google Shape;1248;p35"/>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49" name="Google Shape;1249;p35"/>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0" name="Google Shape;1250;p35"/>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1" name="Google Shape;1251;p35"/>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2" name="Google Shape;1252;p35"/>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3" name="Google Shape;1253;p35"/>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4" name="Google Shape;1254;p35"/>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5" name="Google Shape;1255;p35"/>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6" name="Google Shape;1256;p35"/>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7" name="Google Shape;1257;p35"/>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8" name="Google Shape;1258;p35"/>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59" name="Google Shape;1259;p35"/>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0" name="Google Shape;1260;p35"/>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1" name="Google Shape;1261;p35"/>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2" name="Google Shape;1262;p35"/>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3" name="Google Shape;1263;p35"/>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4" name="Google Shape;1264;p35"/>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5" name="Google Shape;1265;p35"/>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66" name="Google Shape;1266;p35"/>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267" name="Google Shape;1267;p35"/>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8" name="Google Shape;1268;p35"/>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69" name="Google Shape;1269;p35"/>
          <p:cNvSpPr txBox="1"/>
          <p:nvPr>
            <p:ph idx="1" type="subTitle"/>
          </p:nvPr>
        </p:nvSpPr>
        <p:spPr>
          <a:xfrm>
            <a:off x="208725" y="2464950"/>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0" name="Google Shape;1270;p35"/>
          <p:cNvSpPr txBox="1"/>
          <p:nvPr>
            <p:ph idx="2" type="subTitle"/>
          </p:nvPr>
        </p:nvSpPr>
        <p:spPr>
          <a:xfrm>
            <a:off x="3281550" y="2464950"/>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1" name="Google Shape;1271;p35"/>
          <p:cNvSpPr txBox="1"/>
          <p:nvPr>
            <p:ph idx="3" type="subTitle"/>
          </p:nvPr>
        </p:nvSpPr>
        <p:spPr>
          <a:xfrm>
            <a:off x="6354375" y="2464950"/>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2" name="Google Shape;1272;p35"/>
          <p:cNvSpPr txBox="1"/>
          <p:nvPr>
            <p:ph idx="4" type="subTitle"/>
          </p:nvPr>
        </p:nvSpPr>
        <p:spPr>
          <a:xfrm>
            <a:off x="208725" y="3659899"/>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3" name="Google Shape;1273;p35"/>
          <p:cNvSpPr txBox="1"/>
          <p:nvPr>
            <p:ph idx="5" type="subTitle"/>
          </p:nvPr>
        </p:nvSpPr>
        <p:spPr>
          <a:xfrm>
            <a:off x="3281550" y="3659899"/>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4" name="Google Shape;1274;p35"/>
          <p:cNvSpPr txBox="1"/>
          <p:nvPr>
            <p:ph idx="6" type="subTitle"/>
          </p:nvPr>
        </p:nvSpPr>
        <p:spPr>
          <a:xfrm>
            <a:off x="6354375" y="3659899"/>
            <a:ext cx="2580900" cy="7200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5" name="Google Shape;1275;p35"/>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1_1_1_1_1_1_1_1_1_1_2_1_1_1_1_1_1_1_1_1_1_1">
    <p:spTree>
      <p:nvGrpSpPr>
        <p:cNvPr id="1276" name="Shape 1276"/>
        <p:cNvGrpSpPr/>
        <p:nvPr/>
      </p:nvGrpSpPr>
      <p:grpSpPr>
        <a:xfrm>
          <a:off x="0" y="0"/>
          <a:ext cx="0" cy="0"/>
          <a:chOff x="0" y="0"/>
          <a:chExt cx="0" cy="0"/>
        </a:xfrm>
      </p:grpSpPr>
      <p:sp>
        <p:nvSpPr>
          <p:cNvPr id="1277" name="Google Shape;1277;p36"/>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278" name="Google Shape;1278;p36"/>
          <p:cNvGrpSpPr/>
          <p:nvPr/>
        </p:nvGrpSpPr>
        <p:grpSpPr>
          <a:xfrm>
            <a:off x="-6096" y="-3429"/>
            <a:ext cx="9156192" cy="5150358"/>
            <a:chOff x="0" y="0"/>
            <a:chExt cx="12192000" cy="6858000"/>
          </a:xfrm>
        </p:grpSpPr>
        <p:sp>
          <p:nvSpPr>
            <p:cNvPr id="1279" name="Google Shape;1279;p36"/>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0" name="Google Shape;1280;p36"/>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1" name="Google Shape;1281;p36"/>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2" name="Google Shape;1282;p36"/>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3" name="Google Shape;1283;p36"/>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4" name="Google Shape;1284;p36"/>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5" name="Google Shape;1285;p36"/>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6" name="Google Shape;1286;p36"/>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7" name="Google Shape;1287;p36"/>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8" name="Google Shape;1288;p36"/>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89" name="Google Shape;1289;p36"/>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0" name="Google Shape;1290;p36"/>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1" name="Google Shape;1291;p36"/>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2" name="Google Shape;1292;p36"/>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3" name="Google Shape;1293;p36"/>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4" name="Google Shape;1294;p36"/>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5" name="Google Shape;1295;p36"/>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6" name="Google Shape;1296;p36"/>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7" name="Google Shape;1297;p36"/>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8" name="Google Shape;1298;p36"/>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299" name="Google Shape;1299;p36"/>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0" name="Google Shape;1300;p36"/>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1" name="Google Shape;1301;p36"/>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2" name="Google Shape;1302;p36"/>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3" name="Google Shape;1303;p36"/>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4" name="Google Shape;1304;p36"/>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5" name="Google Shape;1305;p36"/>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6" name="Google Shape;1306;p36"/>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7" name="Google Shape;1307;p36"/>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8" name="Google Shape;1308;p36"/>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09" name="Google Shape;1309;p36"/>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0" name="Google Shape;1310;p36"/>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1" name="Google Shape;1311;p36"/>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2" name="Google Shape;1312;p36"/>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3" name="Google Shape;1313;p36"/>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4" name="Google Shape;1314;p36"/>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5" name="Google Shape;1315;p36"/>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6" name="Google Shape;1316;p36"/>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7" name="Google Shape;1317;p36"/>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8" name="Google Shape;1318;p36"/>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19" name="Google Shape;1319;p36"/>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0" name="Google Shape;1320;p36"/>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1" name="Google Shape;1321;p36"/>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2" name="Google Shape;1322;p36"/>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3" name="Google Shape;1323;p36"/>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4" name="Google Shape;1324;p36"/>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5" name="Google Shape;1325;p36"/>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6" name="Google Shape;1326;p36"/>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7" name="Google Shape;1327;p36"/>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8" name="Google Shape;1328;p36"/>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29" name="Google Shape;1329;p36"/>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0" name="Google Shape;1330;p36"/>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1" name="Google Shape;1331;p36"/>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2" name="Google Shape;1332;p36"/>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3" name="Google Shape;1333;p36"/>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4" name="Google Shape;1334;p36"/>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5" name="Google Shape;1335;p36"/>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6" name="Google Shape;1336;p36"/>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37" name="Google Shape;1337;p36"/>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338" name="Google Shape;1338;p36"/>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9" name="Google Shape;1339;p36"/>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0" name="Google Shape;1340;p36"/>
          <p:cNvSpPr txBox="1"/>
          <p:nvPr>
            <p:ph idx="1" type="body"/>
          </p:nvPr>
        </p:nvSpPr>
        <p:spPr>
          <a:xfrm>
            <a:off x="208725" y="2304400"/>
            <a:ext cx="33528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341" name="Google Shape;1341;p36"/>
          <p:cNvSpPr/>
          <p:nvPr>
            <p:ph idx="2" type="pic"/>
          </p:nvPr>
        </p:nvSpPr>
        <p:spPr>
          <a:xfrm>
            <a:off x="3769050" y="2304400"/>
            <a:ext cx="5156700" cy="2568600"/>
          </a:xfrm>
          <a:prstGeom prst="roundRect">
            <a:avLst>
              <a:gd fmla="val 4123" name="adj"/>
            </a:avLst>
          </a:prstGeom>
          <a:noFill/>
          <a:ln>
            <a:noFill/>
          </a:ln>
        </p:spPr>
      </p:sp>
      <p:sp>
        <p:nvSpPr>
          <p:cNvPr id="1342" name="Google Shape;1342;p36"/>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_1_1_1_1_1_1_1_1_2_1_1_1_1_1_1_1_1_1_1_1_1">
    <p:spTree>
      <p:nvGrpSpPr>
        <p:cNvPr id="1343" name="Shape 1343"/>
        <p:cNvGrpSpPr/>
        <p:nvPr/>
      </p:nvGrpSpPr>
      <p:grpSpPr>
        <a:xfrm>
          <a:off x="0" y="0"/>
          <a:ext cx="0" cy="0"/>
          <a:chOff x="0" y="0"/>
          <a:chExt cx="0" cy="0"/>
        </a:xfrm>
      </p:grpSpPr>
      <p:sp>
        <p:nvSpPr>
          <p:cNvPr id="1344" name="Google Shape;1344;p37"/>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345" name="Google Shape;1345;p37"/>
          <p:cNvGrpSpPr/>
          <p:nvPr/>
        </p:nvGrpSpPr>
        <p:grpSpPr>
          <a:xfrm>
            <a:off x="-6096" y="-3429"/>
            <a:ext cx="9156192" cy="5150358"/>
            <a:chOff x="0" y="0"/>
            <a:chExt cx="12192000" cy="6858000"/>
          </a:xfrm>
        </p:grpSpPr>
        <p:sp>
          <p:nvSpPr>
            <p:cNvPr id="1346" name="Google Shape;1346;p37"/>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47" name="Google Shape;1347;p37"/>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48" name="Google Shape;1348;p37"/>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49" name="Google Shape;1349;p37"/>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0" name="Google Shape;1350;p37"/>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1" name="Google Shape;1351;p37"/>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2" name="Google Shape;1352;p37"/>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3" name="Google Shape;1353;p37"/>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4" name="Google Shape;1354;p37"/>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5" name="Google Shape;1355;p37"/>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6" name="Google Shape;1356;p37"/>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7" name="Google Shape;1357;p37"/>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8" name="Google Shape;1358;p37"/>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59" name="Google Shape;1359;p37"/>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0" name="Google Shape;1360;p37"/>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1" name="Google Shape;1361;p37"/>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2" name="Google Shape;1362;p37"/>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3" name="Google Shape;1363;p37"/>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4" name="Google Shape;1364;p37"/>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5" name="Google Shape;1365;p37"/>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6" name="Google Shape;1366;p37"/>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7" name="Google Shape;1367;p37"/>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8" name="Google Shape;1368;p37"/>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69" name="Google Shape;1369;p37"/>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0" name="Google Shape;1370;p37"/>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1" name="Google Shape;1371;p37"/>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2" name="Google Shape;1372;p37"/>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3" name="Google Shape;1373;p37"/>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4" name="Google Shape;1374;p37"/>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5" name="Google Shape;1375;p37"/>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6" name="Google Shape;1376;p37"/>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7" name="Google Shape;1377;p37"/>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8" name="Google Shape;1378;p37"/>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79" name="Google Shape;1379;p37"/>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0" name="Google Shape;1380;p37"/>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1" name="Google Shape;1381;p37"/>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2" name="Google Shape;1382;p37"/>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3" name="Google Shape;1383;p37"/>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4" name="Google Shape;1384;p37"/>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5" name="Google Shape;1385;p37"/>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6" name="Google Shape;1386;p37"/>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7" name="Google Shape;1387;p37"/>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8" name="Google Shape;1388;p37"/>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89" name="Google Shape;1389;p37"/>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0" name="Google Shape;1390;p37"/>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1" name="Google Shape;1391;p37"/>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2" name="Google Shape;1392;p37"/>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3" name="Google Shape;1393;p37"/>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4" name="Google Shape;1394;p37"/>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5" name="Google Shape;1395;p37"/>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6" name="Google Shape;1396;p37"/>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7" name="Google Shape;1397;p37"/>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8" name="Google Shape;1398;p37"/>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399" name="Google Shape;1399;p37"/>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0" name="Google Shape;1400;p37"/>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1" name="Google Shape;1401;p37"/>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2" name="Google Shape;1402;p37"/>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3" name="Google Shape;1403;p37"/>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04" name="Google Shape;1404;p37"/>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405" name="Google Shape;1405;p37"/>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6" name="Google Shape;1406;p37"/>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7" name="Google Shape;1407;p37"/>
          <p:cNvSpPr txBox="1"/>
          <p:nvPr>
            <p:ph idx="1" type="body"/>
          </p:nvPr>
        </p:nvSpPr>
        <p:spPr>
          <a:xfrm>
            <a:off x="1173600" y="2751950"/>
            <a:ext cx="30543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408" name="Google Shape;1408;p37"/>
          <p:cNvSpPr txBox="1"/>
          <p:nvPr>
            <p:ph idx="2" type="subTitle"/>
          </p:nvPr>
        </p:nvSpPr>
        <p:spPr>
          <a:xfrm>
            <a:off x="1173600" y="2160100"/>
            <a:ext cx="30543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9" name="Google Shape;1409;p37"/>
          <p:cNvSpPr txBox="1"/>
          <p:nvPr>
            <p:ph idx="3" type="body"/>
          </p:nvPr>
        </p:nvSpPr>
        <p:spPr>
          <a:xfrm>
            <a:off x="4916100" y="2751950"/>
            <a:ext cx="30543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410" name="Google Shape;1410;p37"/>
          <p:cNvSpPr txBox="1"/>
          <p:nvPr>
            <p:ph idx="4" type="subTitle"/>
          </p:nvPr>
        </p:nvSpPr>
        <p:spPr>
          <a:xfrm>
            <a:off x="4916100" y="2160100"/>
            <a:ext cx="30543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1" name="Google Shape;1411;p37"/>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1_1_1_1_1_1_1_1_1_1_2_1_1_1_1_1_1_1_1_1_1_1_1_1">
    <p:spTree>
      <p:nvGrpSpPr>
        <p:cNvPr id="1412" name="Shape 1412"/>
        <p:cNvGrpSpPr/>
        <p:nvPr/>
      </p:nvGrpSpPr>
      <p:grpSpPr>
        <a:xfrm>
          <a:off x="0" y="0"/>
          <a:ext cx="0" cy="0"/>
          <a:chOff x="0" y="0"/>
          <a:chExt cx="0" cy="0"/>
        </a:xfrm>
      </p:grpSpPr>
      <p:sp>
        <p:nvSpPr>
          <p:cNvPr id="1413" name="Google Shape;1413;p38"/>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414" name="Google Shape;1414;p38"/>
          <p:cNvGrpSpPr/>
          <p:nvPr/>
        </p:nvGrpSpPr>
        <p:grpSpPr>
          <a:xfrm>
            <a:off x="-6096" y="-3429"/>
            <a:ext cx="9156192" cy="5150358"/>
            <a:chOff x="0" y="0"/>
            <a:chExt cx="12192000" cy="6858000"/>
          </a:xfrm>
        </p:grpSpPr>
        <p:sp>
          <p:nvSpPr>
            <p:cNvPr id="1415" name="Google Shape;1415;p38"/>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16" name="Google Shape;1416;p38"/>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17" name="Google Shape;1417;p38"/>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18" name="Google Shape;1418;p38"/>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19" name="Google Shape;1419;p38"/>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0" name="Google Shape;1420;p38"/>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1" name="Google Shape;1421;p38"/>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2" name="Google Shape;1422;p38"/>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3" name="Google Shape;1423;p38"/>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4" name="Google Shape;1424;p38"/>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5" name="Google Shape;1425;p38"/>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6" name="Google Shape;1426;p38"/>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7" name="Google Shape;1427;p38"/>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8" name="Google Shape;1428;p38"/>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29" name="Google Shape;1429;p38"/>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0" name="Google Shape;1430;p38"/>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1" name="Google Shape;1431;p38"/>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2" name="Google Shape;1432;p38"/>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3" name="Google Shape;1433;p38"/>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4" name="Google Shape;1434;p38"/>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5" name="Google Shape;1435;p38"/>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6" name="Google Shape;1436;p38"/>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7" name="Google Shape;1437;p38"/>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8" name="Google Shape;1438;p38"/>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39" name="Google Shape;1439;p38"/>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0" name="Google Shape;1440;p38"/>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1" name="Google Shape;1441;p38"/>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2" name="Google Shape;1442;p38"/>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3" name="Google Shape;1443;p38"/>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4" name="Google Shape;1444;p38"/>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5" name="Google Shape;1445;p38"/>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6" name="Google Shape;1446;p38"/>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7" name="Google Shape;1447;p38"/>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8" name="Google Shape;1448;p38"/>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49" name="Google Shape;1449;p38"/>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0" name="Google Shape;1450;p38"/>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1" name="Google Shape;1451;p38"/>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2" name="Google Shape;1452;p38"/>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3" name="Google Shape;1453;p38"/>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4" name="Google Shape;1454;p38"/>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5" name="Google Shape;1455;p38"/>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6" name="Google Shape;1456;p38"/>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7" name="Google Shape;1457;p38"/>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8" name="Google Shape;1458;p38"/>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59" name="Google Shape;1459;p38"/>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0" name="Google Shape;1460;p38"/>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1" name="Google Shape;1461;p38"/>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2" name="Google Shape;1462;p38"/>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3" name="Google Shape;1463;p38"/>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4" name="Google Shape;1464;p38"/>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5" name="Google Shape;1465;p38"/>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6" name="Google Shape;1466;p38"/>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7" name="Google Shape;1467;p38"/>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8" name="Google Shape;1468;p38"/>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69" name="Google Shape;1469;p38"/>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70" name="Google Shape;1470;p38"/>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71" name="Google Shape;1471;p38"/>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72" name="Google Shape;1472;p38"/>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73" name="Google Shape;1473;p38"/>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474" name="Google Shape;1474;p38"/>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5" name="Google Shape;1475;p38"/>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6" name="Google Shape;1476;p38"/>
          <p:cNvSpPr txBox="1"/>
          <p:nvPr>
            <p:ph idx="1" type="body"/>
          </p:nvPr>
        </p:nvSpPr>
        <p:spPr>
          <a:xfrm>
            <a:off x="208725" y="2751950"/>
            <a:ext cx="25311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477" name="Google Shape;1477;p38"/>
          <p:cNvSpPr txBox="1"/>
          <p:nvPr>
            <p:ph idx="2" type="subTitle"/>
          </p:nvPr>
        </p:nvSpPr>
        <p:spPr>
          <a:xfrm>
            <a:off x="208725" y="2160100"/>
            <a:ext cx="25311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8" name="Google Shape;1478;p38"/>
          <p:cNvSpPr txBox="1"/>
          <p:nvPr>
            <p:ph idx="3" type="body"/>
          </p:nvPr>
        </p:nvSpPr>
        <p:spPr>
          <a:xfrm>
            <a:off x="3310098" y="2751950"/>
            <a:ext cx="25311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479" name="Google Shape;1479;p38"/>
          <p:cNvSpPr txBox="1"/>
          <p:nvPr>
            <p:ph idx="4" type="subTitle"/>
          </p:nvPr>
        </p:nvSpPr>
        <p:spPr>
          <a:xfrm>
            <a:off x="3310098" y="2160100"/>
            <a:ext cx="25311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0" name="Google Shape;1480;p38"/>
          <p:cNvSpPr txBox="1"/>
          <p:nvPr>
            <p:ph idx="5" type="body"/>
          </p:nvPr>
        </p:nvSpPr>
        <p:spPr>
          <a:xfrm>
            <a:off x="6411471" y="2751950"/>
            <a:ext cx="25311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481" name="Google Shape;1481;p38"/>
          <p:cNvSpPr txBox="1"/>
          <p:nvPr>
            <p:ph idx="6" type="subTitle"/>
          </p:nvPr>
        </p:nvSpPr>
        <p:spPr>
          <a:xfrm>
            <a:off x="6411471" y="2160100"/>
            <a:ext cx="25311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2" name="Google Shape;1482;p38"/>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p:cSld name="CUSTOM_1_1_1_1_1_1_1_1_1_1_2_1_1_1_1_1_1_1_1_1_1_1_1_1_1">
    <p:spTree>
      <p:nvGrpSpPr>
        <p:cNvPr id="1483" name="Shape 1483"/>
        <p:cNvGrpSpPr/>
        <p:nvPr/>
      </p:nvGrpSpPr>
      <p:grpSpPr>
        <a:xfrm>
          <a:off x="0" y="0"/>
          <a:ext cx="0" cy="0"/>
          <a:chOff x="0" y="0"/>
          <a:chExt cx="0" cy="0"/>
        </a:xfrm>
      </p:grpSpPr>
      <p:sp>
        <p:nvSpPr>
          <p:cNvPr id="1484" name="Google Shape;1484;p39"/>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485" name="Google Shape;1485;p39"/>
          <p:cNvGrpSpPr/>
          <p:nvPr/>
        </p:nvGrpSpPr>
        <p:grpSpPr>
          <a:xfrm>
            <a:off x="-6096" y="-3429"/>
            <a:ext cx="9156192" cy="5150358"/>
            <a:chOff x="0" y="0"/>
            <a:chExt cx="12192000" cy="6858000"/>
          </a:xfrm>
        </p:grpSpPr>
        <p:sp>
          <p:nvSpPr>
            <p:cNvPr id="1486" name="Google Shape;1486;p39"/>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87" name="Google Shape;1487;p39"/>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88" name="Google Shape;1488;p39"/>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89" name="Google Shape;1489;p39"/>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0" name="Google Shape;1490;p39"/>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1" name="Google Shape;1491;p39"/>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2" name="Google Shape;1492;p39"/>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3" name="Google Shape;1493;p39"/>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4" name="Google Shape;1494;p39"/>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5" name="Google Shape;1495;p39"/>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6" name="Google Shape;1496;p39"/>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7" name="Google Shape;1497;p39"/>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8" name="Google Shape;1498;p39"/>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499" name="Google Shape;1499;p39"/>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0" name="Google Shape;1500;p39"/>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1" name="Google Shape;1501;p39"/>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2" name="Google Shape;1502;p39"/>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3" name="Google Shape;1503;p39"/>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4" name="Google Shape;1504;p39"/>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5" name="Google Shape;1505;p39"/>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6" name="Google Shape;1506;p39"/>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7" name="Google Shape;1507;p39"/>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8" name="Google Shape;1508;p39"/>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09" name="Google Shape;1509;p39"/>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0" name="Google Shape;1510;p39"/>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1" name="Google Shape;1511;p39"/>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2" name="Google Shape;1512;p39"/>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3" name="Google Shape;1513;p39"/>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4" name="Google Shape;1514;p39"/>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5" name="Google Shape;1515;p39"/>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6" name="Google Shape;1516;p39"/>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7" name="Google Shape;1517;p39"/>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8" name="Google Shape;1518;p39"/>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19" name="Google Shape;1519;p39"/>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0" name="Google Shape;1520;p39"/>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1" name="Google Shape;1521;p39"/>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2" name="Google Shape;1522;p39"/>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3" name="Google Shape;1523;p39"/>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4" name="Google Shape;1524;p39"/>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5" name="Google Shape;1525;p39"/>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6" name="Google Shape;1526;p39"/>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7" name="Google Shape;1527;p39"/>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8" name="Google Shape;1528;p39"/>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29" name="Google Shape;1529;p39"/>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0" name="Google Shape;1530;p39"/>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1" name="Google Shape;1531;p39"/>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2" name="Google Shape;1532;p39"/>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3" name="Google Shape;1533;p39"/>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4" name="Google Shape;1534;p39"/>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5" name="Google Shape;1535;p39"/>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6" name="Google Shape;1536;p39"/>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7" name="Google Shape;1537;p39"/>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8" name="Google Shape;1538;p39"/>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39" name="Google Shape;1539;p39"/>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0" name="Google Shape;1540;p39"/>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1" name="Google Shape;1541;p39"/>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2" name="Google Shape;1542;p39"/>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3" name="Google Shape;1543;p39"/>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44" name="Google Shape;1544;p39"/>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545" name="Google Shape;1545;p39"/>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6" name="Google Shape;1546;p39"/>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47" name="Google Shape;1547;p39"/>
          <p:cNvSpPr txBox="1"/>
          <p:nvPr>
            <p:ph idx="1" type="body"/>
          </p:nvPr>
        </p:nvSpPr>
        <p:spPr>
          <a:xfrm>
            <a:off x="208725" y="2751950"/>
            <a:ext cx="18705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548" name="Google Shape;1548;p39"/>
          <p:cNvSpPr txBox="1"/>
          <p:nvPr>
            <p:ph idx="2" type="subTitle"/>
          </p:nvPr>
        </p:nvSpPr>
        <p:spPr>
          <a:xfrm>
            <a:off x="208725" y="2160100"/>
            <a:ext cx="18705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9" name="Google Shape;1549;p39"/>
          <p:cNvSpPr txBox="1"/>
          <p:nvPr>
            <p:ph idx="3" type="body"/>
          </p:nvPr>
        </p:nvSpPr>
        <p:spPr>
          <a:xfrm>
            <a:off x="2500573" y="2751950"/>
            <a:ext cx="18705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550" name="Google Shape;1550;p39"/>
          <p:cNvSpPr txBox="1"/>
          <p:nvPr>
            <p:ph idx="4" type="subTitle"/>
          </p:nvPr>
        </p:nvSpPr>
        <p:spPr>
          <a:xfrm>
            <a:off x="2500573" y="2160100"/>
            <a:ext cx="18705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1" name="Google Shape;1551;p39"/>
          <p:cNvSpPr txBox="1"/>
          <p:nvPr>
            <p:ph idx="5" type="body"/>
          </p:nvPr>
        </p:nvSpPr>
        <p:spPr>
          <a:xfrm>
            <a:off x="4792421" y="2751950"/>
            <a:ext cx="18705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552" name="Google Shape;1552;p39"/>
          <p:cNvSpPr txBox="1"/>
          <p:nvPr>
            <p:ph idx="6" type="subTitle"/>
          </p:nvPr>
        </p:nvSpPr>
        <p:spPr>
          <a:xfrm>
            <a:off x="4792421" y="2160100"/>
            <a:ext cx="18705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3" name="Google Shape;1553;p39"/>
          <p:cNvSpPr txBox="1"/>
          <p:nvPr>
            <p:ph idx="7" type="body"/>
          </p:nvPr>
        </p:nvSpPr>
        <p:spPr>
          <a:xfrm>
            <a:off x="7084271" y="2751950"/>
            <a:ext cx="1870500" cy="1913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554" name="Google Shape;1554;p39"/>
          <p:cNvSpPr txBox="1"/>
          <p:nvPr>
            <p:ph idx="8" type="subTitle"/>
          </p:nvPr>
        </p:nvSpPr>
        <p:spPr>
          <a:xfrm>
            <a:off x="7084271" y="2160100"/>
            <a:ext cx="1870500" cy="522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5" name="Google Shape;1555;p39"/>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CUSTOM_1_1_1_1_1_1_1_1_1_1_2_1_1_1_1_1_1_1_1_1_1_1_1_1_1_1">
    <p:spTree>
      <p:nvGrpSpPr>
        <p:cNvPr id="1556" name="Shape 1556"/>
        <p:cNvGrpSpPr/>
        <p:nvPr/>
      </p:nvGrpSpPr>
      <p:grpSpPr>
        <a:xfrm>
          <a:off x="0" y="0"/>
          <a:ext cx="0" cy="0"/>
          <a:chOff x="0" y="0"/>
          <a:chExt cx="0" cy="0"/>
        </a:xfrm>
      </p:grpSpPr>
      <p:sp>
        <p:nvSpPr>
          <p:cNvPr id="1557" name="Google Shape;1557;p40"/>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558" name="Google Shape;1558;p40"/>
          <p:cNvGrpSpPr/>
          <p:nvPr/>
        </p:nvGrpSpPr>
        <p:grpSpPr>
          <a:xfrm>
            <a:off x="-6096" y="-3429"/>
            <a:ext cx="9156192" cy="5150358"/>
            <a:chOff x="0" y="0"/>
            <a:chExt cx="12192000" cy="6858000"/>
          </a:xfrm>
        </p:grpSpPr>
        <p:sp>
          <p:nvSpPr>
            <p:cNvPr id="1559" name="Google Shape;1559;p40"/>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0" name="Google Shape;1560;p40"/>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1" name="Google Shape;1561;p40"/>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2" name="Google Shape;1562;p40"/>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3" name="Google Shape;1563;p40"/>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4" name="Google Shape;1564;p40"/>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5" name="Google Shape;1565;p40"/>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6" name="Google Shape;1566;p40"/>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7" name="Google Shape;1567;p40"/>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8" name="Google Shape;1568;p40"/>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69" name="Google Shape;1569;p40"/>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0" name="Google Shape;1570;p40"/>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1" name="Google Shape;1571;p40"/>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2" name="Google Shape;1572;p40"/>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3" name="Google Shape;1573;p40"/>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4" name="Google Shape;1574;p40"/>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5" name="Google Shape;1575;p40"/>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6" name="Google Shape;1576;p40"/>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7" name="Google Shape;1577;p40"/>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8" name="Google Shape;1578;p40"/>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79" name="Google Shape;1579;p40"/>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0" name="Google Shape;1580;p40"/>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1" name="Google Shape;1581;p40"/>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2" name="Google Shape;1582;p40"/>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3" name="Google Shape;1583;p40"/>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4" name="Google Shape;1584;p40"/>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5" name="Google Shape;1585;p40"/>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6" name="Google Shape;1586;p40"/>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7" name="Google Shape;1587;p40"/>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8" name="Google Shape;1588;p40"/>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89" name="Google Shape;1589;p40"/>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0" name="Google Shape;1590;p40"/>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1" name="Google Shape;1591;p40"/>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2" name="Google Shape;1592;p40"/>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3" name="Google Shape;1593;p40"/>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4" name="Google Shape;1594;p40"/>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5" name="Google Shape;1595;p40"/>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6" name="Google Shape;1596;p40"/>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7" name="Google Shape;1597;p40"/>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8" name="Google Shape;1598;p40"/>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599" name="Google Shape;1599;p40"/>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0" name="Google Shape;1600;p40"/>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1" name="Google Shape;1601;p40"/>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2" name="Google Shape;1602;p40"/>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3" name="Google Shape;1603;p40"/>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4" name="Google Shape;1604;p40"/>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5" name="Google Shape;1605;p40"/>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6" name="Google Shape;1606;p40"/>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7" name="Google Shape;1607;p40"/>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8" name="Google Shape;1608;p40"/>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09" name="Google Shape;1609;p40"/>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0" name="Google Shape;1610;p40"/>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1" name="Google Shape;1611;p40"/>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2" name="Google Shape;1612;p40"/>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3" name="Google Shape;1613;p40"/>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4" name="Google Shape;1614;p40"/>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5" name="Google Shape;1615;p40"/>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6" name="Google Shape;1616;p40"/>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17" name="Google Shape;1617;p40"/>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618" name="Google Shape;1618;p40"/>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9" name="Google Shape;1619;p40"/>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0" name="Google Shape;1620;p40"/>
          <p:cNvSpPr/>
          <p:nvPr>
            <p:ph idx="2" type="pic"/>
          </p:nvPr>
        </p:nvSpPr>
        <p:spPr>
          <a:xfrm>
            <a:off x="213450" y="2022825"/>
            <a:ext cx="8717100" cy="2837700"/>
          </a:xfrm>
          <a:prstGeom prst="roundRect">
            <a:avLst>
              <a:gd fmla="val 4123" name="adj"/>
            </a:avLst>
          </a:prstGeom>
          <a:noFill/>
          <a:ln>
            <a:noFill/>
          </a:ln>
        </p:spPr>
      </p:sp>
      <p:sp>
        <p:nvSpPr>
          <p:cNvPr id="1621" name="Google Shape;1621;p40"/>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1_1_1_1_1_1_1_1_1_1_2_1_1_1_1_1_1_1_1_1_1_1_1_1_1_1_1">
    <p:spTree>
      <p:nvGrpSpPr>
        <p:cNvPr id="1622" name="Shape 1622"/>
        <p:cNvGrpSpPr/>
        <p:nvPr/>
      </p:nvGrpSpPr>
      <p:grpSpPr>
        <a:xfrm>
          <a:off x="0" y="0"/>
          <a:ext cx="0" cy="0"/>
          <a:chOff x="0" y="0"/>
          <a:chExt cx="0" cy="0"/>
        </a:xfrm>
      </p:grpSpPr>
      <p:sp>
        <p:nvSpPr>
          <p:cNvPr id="1623" name="Google Shape;1623;p41"/>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624" name="Google Shape;1624;p41"/>
          <p:cNvGrpSpPr/>
          <p:nvPr/>
        </p:nvGrpSpPr>
        <p:grpSpPr>
          <a:xfrm>
            <a:off x="-6096" y="-3429"/>
            <a:ext cx="9156192" cy="5150358"/>
            <a:chOff x="0" y="0"/>
            <a:chExt cx="12192000" cy="6858000"/>
          </a:xfrm>
        </p:grpSpPr>
        <p:sp>
          <p:nvSpPr>
            <p:cNvPr id="1625" name="Google Shape;1625;p41"/>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26" name="Google Shape;1626;p41"/>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27" name="Google Shape;1627;p41"/>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28" name="Google Shape;1628;p41"/>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29" name="Google Shape;1629;p41"/>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0" name="Google Shape;1630;p41"/>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1" name="Google Shape;1631;p41"/>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2" name="Google Shape;1632;p41"/>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3" name="Google Shape;1633;p41"/>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4" name="Google Shape;1634;p41"/>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5" name="Google Shape;1635;p41"/>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6" name="Google Shape;1636;p41"/>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7" name="Google Shape;1637;p41"/>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8" name="Google Shape;1638;p41"/>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39" name="Google Shape;1639;p41"/>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0" name="Google Shape;1640;p41"/>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1" name="Google Shape;1641;p41"/>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2" name="Google Shape;1642;p41"/>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3" name="Google Shape;1643;p41"/>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4" name="Google Shape;1644;p41"/>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5" name="Google Shape;1645;p41"/>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6" name="Google Shape;1646;p41"/>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7" name="Google Shape;1647;p41"/>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8" name="Google Shape;1648;p41"/>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49" name="Google Shape;1649;p41"/>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0" name="Google Shape;1650;p41"/>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1" name="Google Shape;1651;p41"/>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2" name="Google Shape;1652;p41"/>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3" name="Google Shape;1653;p41"/>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4" name="Google Shape;1654;p41"/>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5" name="Google Shape;1655;p41"/>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6" name="Google Shape;1656;p41"/>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7" name="Google Shape;1657;p41"/>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8" name="Google Shape;1658;p41"/>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59" name="Google Shape;1659;p41"/>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0" name="Google Shape;1660;p41"/>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1" name="Google Shape;1661;p41"/>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2" name="Google Shape;1662;p41"/>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3" name="Google Shape;1663;p41"/>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4" name="Google Shape;1664;p41"/>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5" name="Google Shape;1665;p41"/>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6" name="Google Shape;1666;p41"/>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7" name="Google Shape;1667;p41"/>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8" name="Google Shape;1668;p41"/>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69" name="Google Shape;1669;p41"/>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0" name="Google Shape;1670;p41"/>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1" name="Google Shape;1671;p41"/>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2" name="Google Shape;1672;p41"/>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3" name="Google Shape;1673;p41"/>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4" name="Google Shape;1674;p41"/>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5" name="Google Shape;1675;p41"/>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6" name="Google Shape;1676;p41"/>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7" name="Google Shape;1677;p41"/>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8" name="Google Shape;1678;p41"/>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79" name="Google Shape;1679;p41"/>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80" name="Google Shape;1680;p41"/>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81" name="Google Shape;1681;p41"/>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82" name="Google Shape;1682;p41"/>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83" name="Google Shape;1683;p41"/>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684" name="Google Shape;1684;p41"/>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5" name="Google Shape;1685;p41"/>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86" name="Google Shape;1686;p41"/>
          <p:cNvSpPr txBox="1"/>
          <p:nvPr>
            <p:ph idx="1" type="body"/>
          </p:nvPr>
        </p:nvSpPr>
        <p:spPr>
          <a:xfrm>
            <a:off x="1173600" y="2391699"/>
            <a:ext cx="3054300" cy="6309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687" name="Google Shape;1687;p41"/>
          <p:cNvSpPr txBox="1"/>
          <p:nvPr>
            <p:ph idx="2" type="subTitle"/>
          </p:nvPr>
        </p:nvSpPr>
        <p:spPr>
          <a:xfrm>
            <a:off x="1173600" y="2160100"/>
            <a:ext cx="3054300" cy="204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8" name="Google Shape;1688;p41"/>
          <p:cNvSpPr txBox="1"/>
          <p:nvPr>
            <p:ph idx="3" type="body"/>
          </p:nvPr>
        </p:nvSpPr>
        <p:spPr>
          <a:xfrm>
            <a:off x="4916100" y="2391699"/>
            <a:ext cx="3054300" cy="6309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689" name="Google Shape;1689;p41"/>
          <p:cNvSpPr txBox="1"/>
          <p:nvPr>
            <p:ph idx="4" type="subTitle"/>
          </p:nvPr>
        </p:nvSpPr>
        <p:spPr>
          <a:xfrm>
            <a:off x="4916100" y="2160100"/>
            <a:ext cx="3054300" cy="204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0" name="Google Shape;1690;p41"/>
          <p:cNvSpPr/>
          <p:nvPr>
            <p:ph idx="5" type="pic"/>
          </p:nvPr>
        </p:nvSpPr>
        <p:spPr>
          <a:xfrm>
            <a:off x="1173600" y="3022475"/>
            <a:ext cx="3054300" cy="1864500"/>
          </a:xfrm>
          <a:prstGeom prst="roundRect">
            <a:avLst>
              <a:gd fmla="val 3854" name="adj"/>
            </a:avLst>
          </a:prstGeom>
          <a:noFill/>
          <a:ln>
            <a:noFill/>
          </a:ln>
        </p:spPr>
      </p:sp>
      <p:sp>
        <p:nvSpPr>
          <p:cNvPr id="1691" name="Google Shape;1691;p41"/>
          <p:cNvSpPr/>
          <p:nvPr>
            <p:ph idx="6" type="pic"/>
          </p:nvPr>
        </p:nvSpPr>
        <p:spPr>
          <a:xfrm>
            <a:off x="4916100" y="3022475"/>
            <a:ext cx="3054300" cy="1864500"/>
          </a:xfrm>
          <a:prstGeom prst="roundRect">
            <a:avLst>
              <a:gd fmla="val 3854" name="adj"/>
            </a:avLst>
          </a:prstGeom>
          <a:noFill/>
          <a:ln>
            <a:noFill/>
          </a:ln>
        </p:spPr>
      </p:sp>
      <p:sp>
        <p:nvSpPr>
          <p:cNvPr id="1692" name="Google Shape;1692;p41"/>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1_1_1_1_1_1_1_1_1_1_2_1_1_1_1_1_1_1_1_1_1_1_1_1_1_1_1_1">
    <p:spTree>
      <p:nvGrpSpPr>
        <p:cNvPr id="1693" name="Shape 1693"/>
        <p:cNvGrpSpPr/>
        <p:nvPr/>
      </p:nvGrpSpPr>
      <p:grpSpPr>
        <a:xfrm>
          <a:off x="0" y="0"/>
          <a:ext cx="0" cy="0"/>
          <a:chOff x="0" y="0"/>
          <a:chExt cx="0" cy="0"/>
        </a:xfrm>
      </p:grpSpPr>
      <p:sp>
        <p:nvSpPr>
          <p:cNvPr id="1694" name="Google Shape;1694;p42"/>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695" name="Google Shape;1695;p42"/>
          <p:cNvGrpSpPr/>
          <p:nvPr/>
        </p:nvGrpSpPr>
        <p:grpSpPr>
          <a:xfrm>
            <a:off x="-6096" y="-3429"/>
            <a:ext cx="9156192" cy="5150358"/>
            <a:chOff x="0" y="0"/>
            <a:chExt cx="12192000" cy="6858000"/>
          </a:xfrm>
        </p:grpSpPr>
        <p:sp>
          <p:nvSpPr>
            <p:cNvPr id="1696" name="Google Shape;1696;p42"/>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97" name="Google Shape;1697;p42"/>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98" name="Google Shape;1698;p42"/>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699" name="Google Shape;1699;p42"/>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0" name="Google Shape;1700;p42"/>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1" name="Google Shape;1701;p42"/>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2" name="Google Shape;1702;p42"/>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3" name="Google Shape;1703;p42"/>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4" name="Google Shape;1704;p42"/>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5" name="Google Shape;1705;p42"/>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6" name="Google Shape;1706;p42"/>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7" name="Google Shape;1707;p42"/>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8" name="Google Shape;1708;p42"/>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09" name="Google Shape;1709;p42"/>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0" name="Google Shape;1710;p42"/>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1" name="Google Shape;1711;p42"/>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2" name="Google Shape;1712;p42"/>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3" name="Google Shape;1713;p42"/>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4" name="Google Shape;1714;p42"/>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5" name="Google Shape;1715;p42"/>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6" name="Google Shape;1716;p42"/>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7" name="Google Shape;1717;p42"/>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8" name="Google Shape;1718;p42"/>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19" name="Google Shape;1719;p42"/>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0" name="Google Shape;1720;p42"/>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1" name="Google Shape;1721;p42"/>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2" name="Google Shape;1722;p42"/>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3" name="Google Shape;1723;p42"/>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4" name="Google Shape;1724;p42"/>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5" name="Google Shape;1725;p42"/>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6" name="Google Shape;1726;p42"/>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7" name="Google Shape;1727;p42"/>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8" name="Google Shape;1728;p42"/>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29" name="Google Shape;1729;p42"/>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0" name="Google Shape;1730;p42"/>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1" name="Google Shape;1731;p42"/>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2" name="Google Shape;1732;p42"/>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3" name="Google Shape;1733;p42"/>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4" name="Google Shape;1734;p42"/>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5" name="Google Shape;1735;p42"/>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6" name="Google Shape;1736;p42"/>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7" name="Google Shape;1737;p42"/>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8" name="Google Shape;1738;p42"/>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39" name="Google Shape;1739;p42"/>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0" name="Google Shape;1740;p42"/>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1" name="Google Shape;1741;p42"/>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2" name="Google Shape;1742;p42"/>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3" name="Google Shape;1743;p42"/>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4" name="Google Shape;1744;p42"/>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5" name="Google Shape;1745;p42"/>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6" name="Google Shape;1746;p42"/>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7" name="Google Shape;1747;p42"/>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8" name="Google Shape;1748;p42"/>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49" name="Google Shape;1749;p42"/>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0" name="Google Shape;1750;p42"/>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1" name="Google Shape;1751;p42"/>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2" name="Google Shape;1752;p42"/>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3" name="Google Shape;1753;p42"/>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54" name="Google Shape;1754;p42"/>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755" name="Google Shape;1755;p42"/>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6" name="Google Shape;1756;p42"/>
          <p:cNvSpPr txBox="1"/>
          <p:nvPr>
            <p:ph type="title"/>
          </p:nvPr>
        </p:nvSpPr>
        <p:spPr>
          <a:xfrm>
            <a:off x="208725" y="344175"/>
            <a:ext cx="6167700" cy="20052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7" name="Google Shape;1757;p42"/>
          <p:cNvSpPr txBox="1"/>
          <p:nvPr>
            <p:ph idx="1" type="body"/>
          </p:nvPr>
        </p:nvSpPr>
        <p:spPr>
          <a:xfrm>
            <a:off x="423750" y="2391699"/>
            <a:ext cx="2586900" cy="6309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758" name="Google Shape;1758;p42"/>
          <p:cNvSpPr txBox="1"/>
          <p:nvPr>
            <p:ph idx="2" type="subTitle"/>
          </p:nvPr>
        </p:nvSpPr>
        <p:spPr>
          <a:xfrm>
            <a:off x="423750" y="2160100"/>
            <a:ext cx="2586900" cy="204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9" name="Google Shape;1759;p42"/>
          <p:cNvSpPr txBox="1"/>
          <p:nvPr>
            <p:ph idx="3" type="body"/>
          </p:nvPr>
        </p:nvSpPr>
        <p:spPr>
          <a:xfrm>
            <a:off x="3276074" y="2391699"/>
            <a:ext cx="2586900" cy="6309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760" name="Google Shape;1760;p42"/>
          <p:cNvSpPr txBox="1"/>
          <p:nvPr>
            <p:ph idx="4" type="subTitle"/>
          </p:nvPr>
        </p:nvSpPr>
        <p:spPr>
          <a:xfrm>
            <a:off x="3276071" y="2160100"/>
            <a:ext cx="2586900" cy="204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1" name="Google Shape;1761;p42"/>
          <p:cNvSpPr/>
          <p:nvPr>
            <p:ph idx="5" type="pic"/>
          </p:nvPr>
        </p:nvSpPr>
        <p:spPr>
          <a:xfrm>
            <a:off x="423750" y="3022475"/>
            <a:ext cx="2586900" cy="1864500"/>
          </a:xfrm>
          <a:prstGeom prst="roundRect">
            <a:avLst>
              <a:gd fmla="val 3854" name="adj"/>
            </a:avLst>
          </a:prstGeom>
          <a:noFill/>
          <a:ln>
            <a:noFill/>
          </a:ln>
        </p:spPr>
      </p:sp>
      <p:sp>
        <p:nvSpPr>
          <p:cNvPr id="1762" name="Google Shape;1762;p42"/>
          <p:cNvSpPr/>
          <p:nvPr>
            <p:ph idx="6" type="pic"/>
          </p:nvPr>
        </p:nvSpPr>
        <p:spPr>
          <a:xfrm>
            <a:off x="3276071" y="3022475"/>
            <a:ext cx="2586900" cy="1864500"/>
          </a:xfrm>
          <a:prstGeom prst="roundRect">
            <a:avLst>
              <a:gd fmla="val 3854" name="adj"/>
            </a:avLst>
          </a:prstGeom>
          <a:noFill/>
          <a:ln>
            <a:noFill/>
          </a:ln>
        </p:spPr>
      </p:sp>
      <p:sp>
        <p:nvSpPr>
          <p:cNvPr id="1763" name="Google Shape;1763;p42"/>
          <p:cNvSpPr txBox="1"/>
          <p:nvPr>
            <p:ph idx="7" type="body"/>
          </p:nvPr>
        </p:nvSpPr>
        <p:spPr>
          <a:xfrm>
            <a:off x="6128397" y="2391699"/>
            <a:ext cx="2586900" cy="6309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764" name="Google Shape;1764;p42"/>
          <p:cNvSpPr txBox="1"/>
          <p:nvPr>
            <p:ph idx="8" type="subTitle"/>
          </p:nvPr>
        </p:nvSpPr>
        <p:spPr>
          <a:xfrm>
            <a:off x="6128391" y="2160100"/>
            <a:ext cx="2586900" cy="204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5" name="Google Shape;1765;p42"/>
          <p:cNvSpPr/>
          <p:nvPr>
            <p:ph idx="9" type="pic"/>
          </p:nvPr>
        </p:nvSpPr>
        <p:spPr>
          <a:xfrm>
            <a:off x="6128391" y="3022475"/>
            <a:ext cx="2586900" cy="1864500"/>
          </a:xfrm>
          <a:prstGeom prst="roundRect">
            <a:avLst>
              <a:gd fmla="val 3854" name="adj"/>
            </a:avLst>
          </a:prstGeom>
          <a:noFill/>
          <a:ln>
            <a:noFill/>
          </a:ln>
        </p:spPr>
      </p:sp>
      <p:sp>
        <p:nvSpPr>
          <p:cNvPr id="1766" name="Google Shape;1766;p42"/>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1_1_1_1_1_1_1_1_1_1_2_1_1_1_1_1_1_1_1_1_1_1_1_1_1_1_1_1_1">
    <p:spTree>
      <p:nvGrpSpPr>
        <p:cNvPr id="1767" name="Shape 1767"/>
        <p:cNvGrpSpPr/>
        <p:nvPr/>
      </p:nvGrpSpPr>
      <p:grpSpPr>
        <a:xfrm>
          <a:off x="0" y="0"/>
          <a:ext cx="0" cy="0"/>
          <a:chOff x="0" y="0"/>
          <a:chExt cx="0" cy="0"/>
        </a:xfrm>
      </p:grpSpPr>
      <p:sp>
        <p:nvSpPr>
          <p:cNvPr id="1768" name="Google Shape;1768;p43"/>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769" name="Google Shape;1769;p43"/>
          <p:cNvGrpSpPr/>
          <p:nvPr/>
        </p:nvGrpSpPr>
        <p:grpSpPr>
          <a:xfrm>
            <a:off x="-6096" y="-3429"/>
            <a:ext cx="9156192" cy="5150358"/>
            <a:chOff x="0" y="0"/>
            <a:chExt cx="12192000" cy="6858000"/>
          </a:xfrm>
        </p:grpSpPr>
        <p:sp>
          <p:nvSpPr>
            <p:cNvPr id="1770" name="Google Shape;1770;p43"/>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1" name="Google Shape;1771;p43"/>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2" name="Google Shape;1772;p43"/>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3" name="Google Shape;1773;p43"/>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4" name="Google Shape;1774;p43"/>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5" name="Google Shape;1775;p43"/>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6" name="Google Shape;1776;p43"/>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7" name="Google Shape;1777;p43"/>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8" name="Google Shape;1778;p43"/>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79" name="Google Shape;1779;p43"/>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0" name="Google Shape;1780;p43"/>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1" name="Google Shape;1781;p43"/>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2" name="Google Shape;1782;p43"/>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3" name="Google Shape;1783;p43"/>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4" name="Google Shape;1784;p43"/>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5" name="Google Shape;1785;p43"/>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6" name="Google Shape;1786;p43"/>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7" name="Google Shape;1787;p43"/>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8" name="Google Shape;1788;p43"/>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89" name="Google Shape;1789;p43"/>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0" name="Google Shape;1790;p43"/>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1" name="Google Shape;1791;p43"/>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2" name="Google Shape;1792;p43"/>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3" name="Google Shape;1793;p43"/>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4" name="Google Shape;1794;p43"/>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5" name="Google Shape;1795;p43"/>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6" name="Google Shape;1796;p43"/>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7" name="Google Shape;1797;p43"/>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8" name="Google Shape;1798;p43"/>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799" name="Google Shape;1799;p43"/>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0" name="Google Shape;1800;p43"/>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1" name="Google Shape;1801;p43"/>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2" name="Google Shape;1802;p43"/>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3" name="Google Shape;1803;p43"/>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4" name="Google Shape;1804;p43"/>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5" name="Google Shape;1805;p43"/>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6" name="Google Shape;1806;p43"/>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7" name="Google Shape;1807;p43"/>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8" name="Google Shape;1808;p43"/>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09" name="Google Shape;1809;p43"/>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0" name="Google Shape;1810;p43"/>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1" name="Google Shape;1811;p43"/>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2" name="Google Shape;1812;p43"/>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3" name="Google Shape;1813;p43"/>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4" name="Google Shape;1814;p43"/>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5" name="Google Shape;1815;p43"/>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6" name="Google Shape;1816;p43"/>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7" name="Google Shape;1817;p43"/>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8" name="Google Shape;1818;p43"/>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19" name="Google Shape;1819;p43"/>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0" name="Google Shape;1820;p43"/>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1" name="Google Shape;1821;p43"/>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2" name="Google Shape;1822;p43"/>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3" name="Google Shape;1823;p43"/>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4" name="Google Shape;1824;p43"/>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5" name="Google Shape;1825;p43"/>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6" name="Google Shape;1826;p43"/>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7" name="Google Shape;1827;p43"/>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28" name="Google Shape;1828;p43"/>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829" name="Google Shape;1829;p43"/>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0" name="Google Shape;1830;p43"/>
          <p:cNvSpPr/>
          <p:nvPr>
            <p:ph idx="2" type="pic"/>
          </p:nvPr>
        </p:nvSpPr>
        <p:spPr>
          <a:xfrm>
            <a:off x="436350" y="262350"/>
            <a:ext cx="8271300" cy="4618800"/>
          </a:xfrm>
          <a:prstGeom prst="roundRect">
            <a:avLst>
              <a:gd fmla="val 3854" name="adj"/>
            </a:avLst>
          </a:prstGeom>
          <a:noFill/>
          <a:ln>
            <a:noFill/>
          </a:ln>
        </p:spPr>
      </p:sp>
      <p:sp>
        <p:nvSpPr>
          <p:cNvPr id="1831" name="Google Shape;1831;p43"/>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1_1_1_1_1_1_1_1_1_1_2_1_1_1_1_1_1_1_1_1_1_1_1_1_1_1_1_1_1_1">
    <p:spTree>
      <p:nvGrpSpPr>
        <p:cNvPr id="1832" name="Shape 1832"/>
        <p:cNvGrpSpPr/>
        <p:nvPr/>
      </p:nvGrpSpPr>
      <p:grpSpPr>
        <a:xfrm>
          <a:off x="0" y="0"/>
          <a:ext cx="0" cy="0"/>
          <a:chOff x="0" y="0"/>
          <a:chExt cx="0" cy="0"/>
        </a:xfrm>
      </p:grpSpPr>
      <p:sp>
        <p:nvSpPr>
          <p:cNvPr id="1833" name="Google Shape;1833;p44"/>
          <p:cNvSpPr txBox="1"/>
          <p:nvPr/>
        </p:nvSpPr>
        <p:spPr>
          <a:xfrm>
            <a:off x="2209933" y="1792527"/>
            <a:ext cx="254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p>
        </p:txBody>
      </p:sp>
      <p:grpSp>
        <p:nvGrpSpPr>
          <p:cNvPr id="1834" name="Google Shape;1834;p44"/>
          <p:cNvGrpSpPr/>
          <p:nvPr/>
        </p:nvGrpSpPr>
        <p:grpSpPr>
          <a:xfrm>
            <a:off x="-6096" y="-3429"/>
            <a:ext cx="9156192" cy="5150358"/>
            <a:chOff x="0" y="0"/>
            <a:chExt cx="12192000" cy="6858000"/>
          </a:xfrm>
        </p:grpSpPr>
        <p:sp>
          <p:nvSpPr>
            <p:cNvPr id="1835" name="Google Shape;1835;p44"/>
            <p:cNvSpPr/>
            <p:nvPr/>
          </p:nvSpPr>
          <p:spPr>
            <a:xfrm>
              <a:off x="0" y="6515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36" name="Google Shape;1836;p44"/>
            <p:cNvSpPr/>
            <p:nvPr/>
          </p:nvSpPr>
          <p:spPr>
            <a:xfrm>
              <a:off x="0" y="6172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37" name="Google Shape;1837;p44"/>
            <p:cNvSpPr/>
            <p:nvPr/>
          </p:nvSpPr>
          <p:spPr>
            <a:xfrm>
              <a:off x="0" y="5829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38" name="Google Shape;1838;p44"/>
            <p:cNvSpPr/>
            <p:nvPr/>
          </p:nvSpPr>
          <p:spPr>
            <a:xfrm>
              <a:off x="0" y="5486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39" name="Google Shape;1839;p44"/>
            <p:cNvSpPr/>
            <p:nvPr/>
          </p:nvSpPr>
          <p:spPr>
            <a:xfrm>
              <a:off x="0" y="5143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0" name="Google Shape;1840;p44"/>
            <p:cNvSpPr/>
            <p:nvPr/>
          </p:nvSpPr>
          <p:spPr>
            <a:xfrm>
              <a:off x="0" y="4800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1" name="Google Shape;1841;p44"/>
            <p:cNvSpPr/>
            <p:nvPr/>
          </p:nvSpPr>
          <p:spPr>
            <a:xfrm>
              <a:off x="0" y="4457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2" name="Google Shape;1842;p44"/>
            <p:cNvSpPr/>
            <p:nvPr/>
          </p:nvSpPr>
          <p:spPr>
            <a:xfrm>
              <a:off x="0" y="4114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3" name="Google Shape;1843;p44"/>
            <p:cNvSpPr/>
            <p:nvPr/>
          </p:nvSpPr>
          <p:spPr>
            <a:xfrm>
              <a:off x="0" y="3771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4" name="Google Shape;1844;p44"/>
            <p:cNvSpPr/>
            <p:nvPr/>
          </p:nvSpPr>
          <p:spPr>
            <a:xfrm>
              <a:off x="0" y="34290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5" name="Google Shape;1845;p44"/>
            <p:cNvSpPr/>
            <p:nvPr/>
          </p:nvSpPr>
          <p:spPr>
            <a:xfrm>
              <a:off x="0" y="30861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6" name="Google Shape;1846;p44"/>
            <p:cNvSpPr/>
            <p:nvPr/>
          </p:nvSpPr>
          <p:spPr>
            <a:xfrm>
              <a:off x="0" y="27432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7" name="Google Shape;1847;p44"/>
            <p:cNvSpPr/>
            <p:nvPr/>
          </p:nvSpPr>
          <p:spPr>
            <a:xfrm>
              <a:off x="0" y="24003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8" name="Google Shape;1848;p44"/>
            <p:cNvSpPr/>
            <p:nvPr/>
          </p:nvSpPr>
          <p:spPr>
            <a:xfrm>
              <a:off x="0" y="20574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49" name="Google Shape;1849;p44"/>
            <p:cNvSpPr/>
            <p:nvPr/>
          </p:nvSpPr>
          <p:spPr>
            <a:xfrm>
              <a:off x="0" y="17145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0" name="Google Shape;1850;p44"/>
            <p:cNvSpPr/>
            <p:nvPr/>
          </p:nvSpPr>
          <p:spPr>
            <a:xfrm>
              <a:off x="0" y="13716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1" name="Google Shape;1851;p44"/>
            <p:cNvSpPr/>
            <p:nvPr/>
          </p:nvSpPr>
          <p:spPr>
            <a:xfrm>
              <a:off x="0" y="10287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2" name="Google Shape;1852;p44"/>
            <p:cNvSpPr/>
            <p:nvPr/>
          </p:nvSpPr>
          <p:spPr>
            <a:xfrm>
              <a:off x="0" y="6858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3" name="Google Shape;1853;p44"/>
            <p:cNvSpPr/>
            <p:nvPr/>
          </p:nvSpPr>
          <p:spPr>
            <a:xfrm>
              <a:off x="0" y="342900"/>
              <a:ext cx="12192000" cy="6350"/>
            </a:xfrm>
            <a:custGeom>
              <a:rect b="b" l="l" r="r" t="t"/>
              <a:pathLst>
                <a:path extrusionOk="0" h="6350" w="12192000">
                  <a:moveTo>
                    <a:pt x="0" y="0"/>
                  </a:moveTo>
                  <a:lnTo>
                    <a:pt x="12192000" y="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4" name="Google Shape;1854;p44"/>
            <p:cNvSpPr/>
            <p:nvPr/>
          </p:nvSpPr>
          <p:spPr>
            <a:xfrm>
              <a:off x="118946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5" name="Google Shape;1855;p44"/>
            <p:cNvSpPr/>
            <p:nvPr/>
          </p:nvSpPr>
          <p:spPr>
            <a:xfrm>
              <a:off x="1159725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6" name="Google Shape;1856;p44"/>
            <p:cNvSpPr/>
            <p:nvPr/>
          </p:nvSpPr>
          <p:spPr>
            <a:xfrm>
              <a:off x="112998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7" name="Google Shape;1857;p44"/>
            <p:cNvSpPr/>
            <p:nvPr/>
          </p:nvSpPr>
          <p:spPr>
            <a:xfrm>
              <a:off x="1100251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8" name="Google Shape;1858;p44"/>
            <p:cNvSpPr/>
            <p:nvPr/>
          </p:nvSpPr>
          <p:spPr>
            <a:xfrm>
              <a:off x="107051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59" name="Google Shape;1859;p44"/>
            <p:cNvSpPr/>
            <p:nvPr/>
          </p:nvSpPr>
          <p:spPr>
            <a:xfrm>
              <a:off x="1040777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0" name="Google Shape;1860;p44"/>
            <p:cNvSpPr/>
            <p:nvPr/>
          </p:nvSpPr>
          <p:spPr>
            <a:xfrm>
              <a:off x="101104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1" name="Google Shape;1861;p44"/>
            <p:cNvSpPr/>
            <p:nvPr/>
          </p:nvSpPr>
          <p:spPr>
            <a:xfrm>
              <a:off x="981309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2" name="Google Shape;1862;p44"/>
            <p:cNvSpPr/>
            <p:nvPr/>
          </p:nvSpPr>
          <p:spPr>
            <a:xfrm>
              <a:off x="9515729"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3" name="Google Shape;1863;p44"/>
            <p:cNvSpPr/>
            <p:nvPr/>
          </p:nvSpPr>
          <p:spPr>
            <a:xfrm>
              <a:off x="921835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4" name="Google Shape;1864;p44"/>
            <p:cNvSpPr/>
            <p:nvPr/>
          </p:nvSpPr>
          <p:spPr>
            <a:xfrm>
              <a:off x="8920988"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5" name="Google Shape;1865;p44"/>
            <p:cNvSpPr/>
            <p:nvPr/>
          </p:nvSpPr>
          <p:spPr>
            <a:xfrm>
              <a:off x="862361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6" name="Google Shape;1866;p44"/>
            <p:cNvSpPr/>
            <p:nvPr/>
          </p:nvSpPr>
          <p:spPr>
            <a:xfrm>
              <a:off x="8326247"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7" name="Google Shape;1867;p44"/>
            <p:cNvSpPr/>
            <p:nvPr/>
          </p:nvSpPr>
          <p:spPr>
            <a:xfrm>
              <a:off x="80288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8" name="Google Shape;1868;p44"/>
            <p:cNvSpPr/>
            <p:nvPr/>
          </p:nvSpPr>
          <p:spPr>
            <a:xfrm>
              <a:off x="773150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69" name="Google Shape;1869;p44"/>
            <p:cNvSpPr/>
            <p:nvPr/>
          </p:nvSpPr>
          <p:spPr>
            <a:xfrm>
              <a:off x="74341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0" name="Google Shape;1870;p44"/>
            <p:cNvSpPr/>
            <p:nvPr/>
          </p:nvSpPr>
          <p:spPr>
            <a:xfrm>
              <a:off x="713676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1" name="Google Shape;1871;p44"/>
            <p:cNvSpPr/>
            <p:nvPr/>
          </p:nvSpPr>
          <p:spPr>
            <a:xfrm>
              <a:off x="68393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2" name="Google Shape;1872;p44"/>
            <p:cNvSpPr/>
            <p:nvPr/>
          </p:nvSpPr>
          <p:spPr>
            <a:xfrm>
              <a:off x="654202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3" name="Google Shape;1873;p44"/>
            <p:cNvSpPr/>
            <p:nvPr/>
          </p:nvSpPr>
          <p:spPr>
            <a:xfrm>
              <a:off x="62446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4" name="Google Shape;1874;p44"/>
            <p:cNvSpPr/>
            <p:nvPr/>
          </p:nvSpPr>
          <p:spPr>
            <a:xfrm>
              <a:off x="594734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5" name="Google Shape;1875;p44"/>
            <p:cNvSpPr/>
            <p:nvPr/>
          </p:nvSpPr>
          <p:spPr>
            <a:xfrm>
              <a:off x="5649976"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6" name="Google Shape;1876;p44"/>
            <p:cNvSpPr/>
            <p:nvPr/>
          </p:nvSpPr>
          <p:spPr>
            <a:xfrm>
              <a:off x="535260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7" name="Google Shape;1877;p44"/>
            <p:cNvSpPr/>
            <p:nvPr/>
          </p:nvSpPr>
          <p:spPr>
            <a:xfrm>
              <a:off x="5055235"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8" name="Google Shape;1878;p44"/>
            <p:cNvSpPr/>
            <p:nvPr/>
          </p:nvSpPr>
          <p:spPr>
            <a:xfrm>
              <a:off x="475786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79" name="Google Shape;1879;p44"/>
            <p:cNvSpPr/>
            <p:nvPr/>
          </p:nvSpPr>
          <p:spPr>
            <a:xfrm>
              <a:off x="4460494"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0" name="Google Shape;1880;p44"/>
            <p:cNvSpPr/>
            <p:nvPr/>
          </p:nvSpPr>
          <p:spPr>
            <a:xfrm>
              <a:off x="41631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1" name="Google Shape;1881;p44"/>
            <p:cNvSpPr/>
            <p:nvPr/>
          </p:nvSpPr>
          <p:spPr>
            <a:xfrm>
              <a:off x="386575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2" name="Google Shape;1882;p44"/>
            <p:cNvSpPr/>
            <p:nvPr/>
          </p:nvSpPr>
          <p:spPr>
            <a:xfrm>
              <a:off x="35683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3" name="Google Shape;1883;p44"/>
            <p:cNvSpPr/>
            <p:nvPr/>
          </p:nvSpPr>
          <p:spPr>
            <a:xfrm>
              <a:off x="327101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4" name="Google Shape;1884;p44"/>
            <p:cNvSpPr/>
            <p:nvPr/>
          </p:nvSpPr>
          <p:spPr>
            <a:xfrm>
              <a:off x="29736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5" name="Google Shape;1885;p44"/>
            <p:cNvSpPr/>
            <p:nvPr/>
          </p:nvSpPr>
          <p:spPr>
            <a:xfrm>
              <a:off x="267627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6" name="Google Shape;1886;p44"/>
            <p:cNvSpPr/>
            <p:nvPr/>
          </p:nvSpPr>
          <p:spPr>
            <a:xfrm>
              <a:off x="237890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7" name="Google Shape;1887;p44"/>
            <p:cNvSpPr/>
            <p:nvPr/>
          </p:nvSpPr>
          <p:spPr>
            <a:xfrm>
              <a:off x="208153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8" name="Google Shape;1888;p44"/>
            <p:cNvSpPr/>
            <p:nvPr/>
          </p:nvSpPr>
          <p:spPr>
            <a:xfrm>
              <a:off x="1784223"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89" name="Google Shape;1889;p44"/>
            <p:cNvSpPr/>
            <p:nvPr/>
          </p:nvSpPr>
          <p:spPr>
            <a:xfrm>
              <a:off x="148685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90" name="Google Shape;1890;p44"/>
            <p:cNvSpPr/>
            <p:nvPr/>
          </p:nvSpPr>
          <p:spPr>
            <a:xfrm>
              <a:off x="1189482"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91" name="Google Shape;1891;p44"/>
            <p:cNvSpPr/>
            <p:nvPr/>
          </p:nvSpPr>
          <p:spPr>
            <a:xfrm>
              <a:off x="89211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92" name="Google Shape;1892;p44"/>
            <p:cNvSpPr/>
            <p:nvPr/>
          </p:nvSpPr>
          <p:spPr>
            <a:xfrm>
              <a:off x="594741"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893" name="Google Shape;1893;p44"/>
            <p:cNvSpPr/>
            <p:nvPr/>
          </p:nvSpPr>
          <p:spPr>
            <a:xfrm>
              <a:off x="297370" y="0"/>
              <a:ext cx="6350" cy="6858000"/>
            </a:xfrm>
            <a:custGeom>
              <a:rect b="b" l="l" r="r" t="t"/>
              <a:pathLst>
                <a:path extrusionOk="0" h="6858000" w="6350">
                  <a:moveTo>
                    <a:pt x="0" y="0"/>
                  </a:moveTo>
                  <a:lnTo>
                    <a:pt x="0" y="6858000"/>
                  </a:lnTo>
                </a:path>
              </a:pathLst>
            </a:custGeom>
            <a:noFill/>
            <a:ln cap="flat" cmpd="sng" w="9525">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894" name="Google Shape;1894;p44"/>
          <p:cNvSpPr/>
          <p:nvPr/>
        </p:nvSpPr>
        <p:spPr>
          <a:xfrm>
            <a:off x="-6000" y="0"/>
            <a:ext cx="9156000" cy="22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5" name="Google Shape;1895;p44"/>
          <p:cNvSpPr txBox="1"/>
          <p:nvPr>
            <p:ph type="title"/>
          </p:nvPr>
        </p:nvSpPr>
        <p:spPr>
          <a:xfrm>
            <a:off x="208725" y="344175"/>
            <a:ext cx="8729700" cy="884700"/>
          </a:xfrm>
          <a:prstGeom prst="rect">
            <a:avLst/>
          </a:prstGeom>
        </p:spPr>
        <p:txBody>
          <a:bodyPr anchorCtr="0" anchor="t" bIns="91425" lIns="91425" spcFirstLastPara="1" rIns="91425" wrap="square" tIns="91425">
            <a:sp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96" name="Google Shape;1896;p44"/>
          <p:cNvSpPr/>
          <p:nvPr>
            <p:ph idx="2" type="pic"/>
          </p:nvPr>
        </p:nvSpPr>
        <p:spPr>
          <a:xfrm>
            <a:off x="208725" y="1344450"/>
            <a:ext cx="2838600" cy="1151100"/>
          </a:xfrm>
          <a:prstGeom prst="roundRect">
            <a:avLst>
              <a:gd fmla="val 3854" name="adj"/>
            </a:avLst>
          </a:prstGeom>
          <a:noFill/>
          <a:ln>
            <a:noFill/>
          </a:ln>
        </p:spPr>
      </p:sp>
      <p:sp>
        <p:nvSpPr>
          <p:cNvPr id="1897" name="Google Shape;1897;p44"/>
          <p:cNvSpPr/>
          <p:nvPr>
            <p:ph idx="3" type="pic"/>
          </p:nvPr>
        </p:nvSpPr>
        <p:spPr>
          <a:xfrm>
            <a:off x="3154251" y="1344450"/>
            <a:ext cx="2838600" cy="1151100"/>
          </a:xfrm>
          <a:prstGeom prst="roundRect">
            <a:avLst>
              <a:gd fmla="val 3854" name="adj"/>
            </a:avLst>
          </a:prstGeom>
          <a:noFill/>
          <a:ln>
            <a:noFill/>
          </a:ln>
        </p:spPr>
      </p:sp>
      <p:sp>
        <p:nvSpPr>
          <p:cNvPr id="1898" name="Google Shape;1898;p44"/>
          <p:cNvSpPr/>
          <p:nvPr>
            <p:ph idx="4" type="pic"/>
          </p:nvPr>
        </p:nvSpPr>
        <p:spPr>
          <a:xfrm>
            <a:off x="6099777" y="1344450"/>
            <a:ext cx="2838600" cy="1151100"/>
          </a:xfrm>
          <a:prstGeom prst="roundRect">
            <a:avLst>
              <a:gd fmla="val 3854" name="adj"/>
            </a:avLst>
          </a:prstGeom>
          <a:noFill/>
          <a:ln>
            <a:noFill/>
          </a:ln>
        </p:spPr>
      </p:sp>
      <p:sp>
        <p:nvSpPr>
          <p:cNvPr id="1899" name="Google Shape;1899;p44"/>
          <p:cNvSpPr/>
          <p:nvPr>
            <p:ph idx="5" type="pic"/>
          </p:nvPr>
        </p:nvSpPr>
        <p:spPr>
          <a:xfrm>
            <a:off x="208725" y="2611125"/>
            <a:ext cx="2838600" cy="1151100"/>
          </a:xfrm>
          <a:prstGeom prst="roundRect">
            <a:avLst>
              <a:gd fmla="val 3854" name="adj"/>
            </a:avLst>
          </a:prstGeom>
          <a:noFill/>
          <a:ln>
            <a:noFill/>
          </a:ln>
        </p:spPr>
      </p:sp>
      <p:sp>
        <p:nvSpPr>
          <p:cNvPr id="1900" name="Google Shape;1900;p44"/>
          <p:cNvSpPr/>
          <p:nvPr>
            <p:ph idx="6" type="pic"/>
          </p:nvPr>
        </p:nvSpPr>
        <p:spPr>
          <a:xfrm>
            <a:off x="3154251" y="2611125"/>
            <a:ext cx="2838600" cy="1151100"/>
          </a:xfrm>
          <a:prstGeom prst="roundRect">
            <a:avLst>
              <a:gd fmla="val 3854" name="adj"/>
            </a:avLst>
          </a:prstGeom>
          <a:noFill/>
          <a:ln>
            <a:noFill/>
          </a:ln>
        </p:spPr>
      </p:sp>
      <p:sp>
        <p:nvSpPr>
          <p:cNvPr id="1901" name="Google Shape;1901;p44"/>
          <p:cNvSpPr/>
          <p:nvPr>
            <p:ph idx="7" type="pic"/>
          </p:nvPr>
        </p:nvSpPr>
        <p:spPr>
          <a:xfrm>
            <a:off x="6099777" y="2611125"/>
            <a:ext cx="2838600" cy="1151100"/>
          </a:xfrm>
          <a:prstGeom prst="roundRect">
            <a:avLst>
              <a:gd fmla="val 3854" name="adj"/>
            </a:avLst>
          </a:prstGeom>
          <a:noFill/>
          <a:ln>
            <a:noFill/>
          </a:ln>
        </p:spPr>
      </p:sp>
      <p:sp>
        <p:nvSpPr>
          <p:cNvPr id="1902" name="Google Shape;1902;p44"/>
          <p:cNvSpPr/>
          <p:nvPr>
            <p:ph idx="8" type="pic"/>
          </p:nvPr>
        </p:nvSpPr>
        <p:spPr>
          <a:xfrm>
            <a:off x="208725" y="3877800"/>
            <a:ext cx="2838600" cy="1151100"/>
          </a:xfrm>
          <a:prstGeom prst="roundRect">
            <a:avLst>
              <a:gd fmla="val 3854" name="adj"/>
            </a:avLst>
          </a:prstGeom>
          <a:noFill/>
          <a:ln>
            <a:noFill/>
          </a:ln>
        </p:spPr>
      </p:sp>
      <p:sp>
        <p:nvSpPr>
          <p:cNvPr id="1903" name="Google Shape;1903;p44"/>
          <p:cNvSpPr/>
          <p:nvPr>
            <p:ph idx="9" type="pic"/>
          </p:nvPr>
        </p:nvSpPr>
        <p:spPr>
          <a:xfrm>
            <a:off x="3154251" y="3877800"/>
            <a:ext cx="2838600" cy="1151100"/>
          </a:xfrm>
          <a:prstGeom prst="roundRect">
            <a:avLst>
              <a:gd fmla="val 3854" name="adj"/>
            </a:avLst>
          </a:prstGeom>
          <a:noFill/>
          <a:ln>
            <a:noFill/>
          </a:ln>
        </p:spPr>
      </p:sp>
      <p:sp>
        <p:nvSpPr>
          <p:cNvPr id="1904" name="Google Shape;1904;p44"/>
          <p:cNvSpPr/>
          <p:nvPr>
            <p:ph idx="13" type="pic"/>
          </p:nvPr>
        </p:nvSpPr>
        <p:spPr>
          <a:xfrm>
            <a:off x="6099777" y="3877800"/>
            <a:ext cx="2838600" cy="1151100"/>
          </a:xfrm>
          <a:prstGeom prst="roundRect">
            <a:avLst>
              <a:gd fmla="val 3854" name="adj"/>
            </a:avLst>
          </a:prstGeom>
          <a:noFill/>
          <a:ln>
            <a:noFill/>
          </a:ln>
        </p:spPr>
      </p:sp>
      <p:sp>
        <p:nvSpPr>
          <p:cNvPr id="1905" name="Google Shape;1905;p44"/>
          <p:cNvSpPr/>
          <p:nvPr/>
        </p:nvSpPr>
        <p:spPr>
          <a:xfrm rot="5400000">
            <a:off x="82250" y="69300"/>
            <a:ext cx="104100" cy="90000"/>
          </a:xfrm>
          <a:prstGeom prst="triangl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Light"/>
              <a:ea typeface="Lexend Light"/>
              <a:cs typeface="Lexend Light"/>
              <a:sym typeface="Lexend Light"/>
            </a:endParaRPr>
          </a:p>
        </p:txBody>
      </p:sp>
    </p:spTree>
  </p:cSld>
  <p:clrMapOvr>
    <a:masterClrMapping/>
  </p:clrMapOvr>
  <p:extLst>
    <p:ext uri="{DCECCB84-F9BA-43D5-87BE-67443E8EF086}">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72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32" Type="http://schemas.openxmlformats.org/officeDocument/2006/relationships/theme" Target="../theme/theme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76A5A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57925"/>
            <a:ext cx="6411000" cy="572700"/>
          </a:xfrm>
          <a:prstGeom prst="rect">
            <a:avLst/>
          </a:prstGeom>
          <a:noFill/>
          <a:ln>
            <a:noFill/>
          </a:ln>
        </p:spPr>
        <p:txBody>
          <a:bodyPr anchorCtr="0" anchor="t" bIns="91425" lIns="91425" spcFirstLastPara="1" rIns="91425" wrap="square" tIns="91425">
            <a:spAutoFit/>
          </a:bodyPr>
          <a:lstStyle>
            <a:lvl1pPr lvl="0">
              <a:lnSpc>
                <a:spcPct val="90000"/>
              </a:lnSpc>
              <a:spcBef>
                <a:spcPts val="0"/>
              </a:spcBef>
              <a:spcAft>
                <a:spcPts val="0"/>
              </a:spcAft>
              <a:buClr>
                <a:schemeClr val="dk1"/>
              </a:buClr>
              <a:buSzPts val="4800"/>
              <a:buFont typeface="Lexend"/>
              <a:buNone/>
              <a:defRPr sz="4800">
                <a:solidFill>
                  <a:schemeClr val="dk1"/>
                </a:solidFill>
                <a:latin typeface="Lexend"/>
                <a:ea typeface="Lexend"/>
                <a:cs typeface="Lexend"/>
                <a:sym typeface="Lexend"/>
              </a:defRPr>
            </a:lvl1pPr>
            <a:lvl2pPr lvl="1">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2pPr>
            <a:lvl3pPr lvl="2">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3pPr>
            <a:lvl4pPr lvl="3">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4pPr>
            <a:lvl5pPr lvl="4">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5pPr>
            <a:lvl6pPr lvl="5">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6pPr>
            <a:lvl7pPr lvl="6">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7pPr>
            <a:lvl8pPr lvl="7">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8pPr>
            <a:lvl9pPr lvl="8">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9pPr>
          </a:lstStyle>
          <a:p/>
        </p:txBody>
      </p:sp>
      <p:sp>
        <p:nvSpPr>
          <p:cNvPr id="52" name="Google Shape;5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1" type="body"/>
          </p:nvPr>
        </p:nvSpPr>
        <p:spPr>
          <a:xfrm>
            <a:off x="1239450" y="2823325"/>
            <a:ext cx="3145800" cy="2082000"/>
          </a:xfrm>
          <a:prstGeom prst="rect">
            <a:avLst/>
          </a:prstGeom>
          <a:noFill/>
          <a:ln>
            <a:noFill/>
          </a:ln>
        </p:spPr>
        <p:txBody>
          <a:bodyPr anchorCtr="0" anchor="t" bIns="91425" lIns="91425" spcFirstLastPara="1" rIns="91425" wrap="square" tIns="91425">
            <a:noAutofit/>
          </a:bodyPr>
          <a:lstStyle>
            <a:lvl1pPr indent="-279400" lvl="0" marL="4572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1pPr>
            <a:lvl2pPr indent="-279400" lvl="1" marL="914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2pPr>
            <a:lvl3pPr indent="-279400" lvl="2" marL="13716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3pPr>
            <a:lvl4pPr indent="-279400" lvl="3" marL="18288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4pPr>
            <a:lvl5pPr indent="-279400" lvl="4" marL="22860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5pPr>
            <a:lvl6pPr indent="-279400" lvl="5" marL="27432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6pPr>
            <a:lvl7pPr indent="-279400" lvl="6" marL="3200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7pPr>
            <a:lvl8pPr indent="-279400" lvl="7" marL="36576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8pPr>
            <a:lvl9pPr indent="-279400" lvl="8" marL="41148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2">
          <p15:clr>
            <a:srgbClr val="E46962"/>
          </p15:clr>
        </p15:guide>
        <p15:guide id="2" pos="5688">
          <p15:clr>
            <a:srgbClr val="E46962"/>
          </p15:clr>
        </p15:guide>
        <p15:guide id="3" orient="horz" pos="72">
          <p15:clr>
            <a:srgbClr val="E46962"/>
          </p15:clr>
        </p15:guide>
        <p15:guide id="4" orient="horz" pos="3168">
          <p15:clr>
            <a:srgbClr val="E46962"/>
          </p15:clr>
        </p15:guide>
        <p15:guide id="5" orient="horz" pos="864">
          <p15:clr>
            <a:srgbClr val="E46962"/>
          </p15:clr>
        </p15:guide>
        <p15:guide id="6" pos="196">
          <p15:clr>
            <a:srgbClr val="E46962"/>
          </p15:clr>
        </p15:guide>
        <p15:guide id="7" orient="horz" pos="936">
          <p15:clr>
            <a:srgbClr val="E46962"/>
          </p15:clr>
        </p15:guide>
        <p15:guide id="8" orient="horz" pos="68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8.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gif"/><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45"/>
          <p:cNvSpPr txBox="1"/>
          <p:nvPr>
            <p:ph idx="1" type="body"/>
          </p:nvPr>
        </p:nvSpPr>
        <p:spPr>
          <a:xfrm>
            <a:off x="7895425" y="-39600"/>
            <a:ext cx="1138500" cy="3078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lang="en"/>
              <a:t>DATE</a:t>
            </a:r>
            <a:endParaRPr/>
          </a:p>
        </p:txBody>
      </p:sp>
      <p:sp>
        <p:nvSpPr>
          <p:cNvPr id="1911" name="Google Shape;1911;p45"/>
          <p:cNvSpPr txBox="1"/>
          <p:nvPr>
            <p:ph idx="2" type="subTitle"/>
          </p:nvPr>
        </p:nvSpPr>
        <p:spPr>
          <a:xfrm>
            <a:off x="5110175" y="946825"/>
            <a:ext cx="38103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latin typeface="Lexend"/>
                <a:ea typeface="Lexend"/>
                <a:cs typeface="Lexend"/>
                <a:sym typeface="Lexend"/>
              </a:rPr>
              <a:t> By: Marques Rutlin, Sonia Sheryr, Alexandra Guerrero, and Payton Plummer</a:t>
            </a:r>
            <a:endParaRPr sz="1400">
              <a:latin typeface="Lexend"/>
              <a:ea typeface="Lexend"/>
              <a:cs typeface="Lexend"/>
              <a:sym typeface="Lexend"/>
            </a:endParaRPr>
          </a:p>
          <a:p>
            <a:pPr indent="0" lvl="0" marL="0" rtl="0" algn="l">
              <a:lnSpc>
                <a:spcPct val="100000"/>
              </a:lnSpc>
              <a:spcBef>
                <a:spcPts val="0"/>
              </a:spcBef>
              <a:spcAft>
                <a:spcPts val="0"/>
              </a:spcAft>
              <a:buClr>
                <a:schemeClr val="dk1"/>
              </a:buClr>
              <a:buSzPts val="1100"/>
              <a:buFont typeface="Arial"/>
              <a:buNone/>
            </a:pPr>
            <a:r>
              <a:t/>
            </a:r>
            <a:endParaRPr sz="1400"/>
          </a:p>
        </p:txBody>
      </p:sp>
      <p:sp>
        <p:nvSpPr>
          <p:cNvPr id="1912" name="Google Shape;1912;p45"/>
          <p:cNvSpPr txBox="1"/>
          <p:nvPr>
            <p:ph type="title"/>
          </p:nvPr>
        </p:nvSpPr>
        <p:spPr>
          <a:xfrm>
            <a:off x="208725" y="344175"/>
            <a:ext cx="5340900" cy="200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400"/>
              <a:t>The Future of Water Infrastructure Education</a:t>
            </a:r>
            <a:endParaRPr sz="3400"/>
          </a:p>
          <a:p>
            <a:pPr indent="0" lvl="0" marL="0" rtl="0" algn="l">
              <a:spcBef>
                <a:spcPts val="0"/>
              </a:spcBef>
              <a:spcAft>
                <a:spcPts val="0"/>
              </a:spcAft>
              <a:buClr>
                <a:schemeClr val="dk1"/>
              </a:buClr>
              <a:buSzPts val="1100"/>
              <a:buFont typeface="Arial"/>
              <a:buNone/>
            </a:pPr>
            <a:r>
              <a:t/>
            </a:r>
            <a:endParaRPr/>
          </a:p>
        </p:txBody>
      </p:sp>
      <p:sp>
        <p:nvSpPr>
          <p:cNvPr id="1913" name="Google Shape;1913;p45"/>
          <p:cNvSpPr txBox="1"/>
          <p:nvPr>
            <p:ph idx="3" type="body"/>
          </p:nvPr>
        </p:nvSpPr>
        <p:spPr>
          <a:xfrm>
            <a:off x="167325" y="-39600"/>
            <a:ext cx="1169700" cy="33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Name </a:t>
            </a:r>
            <a:endParaRPr/>
          </a:p>
        </p:txBody>
      </p:sp>
      <p:sp>
        <p:nvSpPr>
          <p:cNvPr id="1914" name="Google Shape;1914;p45"/>
          <p:cNvSpPr txBox="1"/>
          <p:nvPr>
            <p:ph idx="4" type="body"/>
          </p:nvPr>
        </p:nvSpPr>
        <p:spPr>
          <a:xfrm>
            <a:off x="940775" y="-39600"/>
            <a:ext cx="38103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Department    Course Number    Section    Time    Location</a:t>
            </a:r>
            <a:endParaRPr/>
          </a:p>
        </p:txBody>
      </p:sp>
      <p:grpSp>
        <p:nvGrpSpPr>
          <p:cNvPr id="1915" name="Google Shape;1915;p45"/>
          <p:cNvGrpSpPr/>
          <p:nvPr/>
        </p:nvGrpSpPr>
        <p:grpSpPr>
          <a:xfrm>
            <a:off x="1966534" y="2571650"/>
            <a:ext cx="5210945" cy="2242155"/>
            <a:chOff x="2267909" y="2831175"/>
            <a:chExt cx="4608193" cy="1982804"/>
          </a:xfrm>
        </p:grpSpPr>
        <p:grpSp>
          <p:nvGrpSpPr>
            <p:cNvPr id="1916" name="Google Shape;1916;p45"/>
            <p:cNvGrpSpPr/>
            <p:nvPr/>
          </p:nvGrpSpPr>
          <p:grpSpPr>
            <a:xfrm>
              <a:off x="2267909" y="3080044"/>
              <a:ext cx="4608193" cy="1733935"/>
              <a:chOff x="5485193" y="340487"/>
              <a:chExt cx="3462464" cy="1302829"/>
            </a:xfrm>
          </p:grpSpPr>
          <p:sp>
            <p:nvSpPr>
              <p:cNvPr id="1917" name="Google Shape;1917;p45"/>
              <p:cNvSpPr/>
              <p:nvPr/>
            </p:nvSpPr>
            <p:spPr>
              <a:xfrm>
                <a:off x="5485193" y="340487"/>
                <a:ext cx="3462464" cy="1296479"/>
              </a:xfrm>
              <a:custGeom>
                <a:rect b="b" l="l" r="r" t="t"/>
                <a:pathLst>
                  <a:path extrusionOk="0" h="1296479" w="3462464">
                    <a:moveTo>
                      <a:pt x="0" y="0"/>
                    </a:moveTo>
                    <a:lnTo>
                      <a:pt x="3462464" y="0"/>
                    </a:lnTo>
                    <a:lnTo>
                      <a:pt x="3462464" y="1296480"/>
                    </a:lnTo>
                    <a:lnTo>
                      <a:pt x="0" y="1296480"/>
                    </a:lnTo>
                    <a:close/>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18" name="Google Shape;1918;p45"/>
              <p:cNvSpPr/>
              <p:nvPr/>
            </p:nvSpPr>
            <p:spPr>
              <a:xfrm>
                <a:off x="7840218"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19" name="Google Shape;1919;p45"/>
              <p:cNvSpPr/>
              <p:nvPr/>
            </p:nvSpPr>
            <p:spPr>
              <a:xfrm>
                <a:off x="8024812"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0" name="Google Shape;1920;p45"/>
              <p:cNvSpPr/>
              <p:nvPr/>
            </p:nvSpPr>
            <p:spPr>
              <a:xfrm>
                <a:off x="8209343"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1" name="Google Shape;1921;p45"/>
              <p:cNvSpPr/>
              <p:nvPr/>
            </p:nvSpPr>
            <p:spPr>
              <a:xfrm>
                <a:off x="8393938"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2" name="Google Shape;1922;p45"/>
              <p:cNvSpPr/>
              <p:nvPr/>
            </p:nvSpPr>
            <p:spPr>
              <a:xfrm>
                <a:off x="8578532"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3" name="Google Shape;1923;p45"/>
              <p:cNvSpPr/>
              <p:nvPr/>
            </p:nvSpPr>
            <p:spPr>
              <a:xfrm>
                <a:off x="8763063"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4" name="Google Shape;1924;p45"/>
              <p:cNvSpPr/>
              <p:nvPr/>
            </p:nvSpPr>
            <p:spPr>
              <a:xfrm>
                <a:off x="6755003"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5" name="Google Shape;1925;p45"/>
              <p:cNvSpPr/>
              <p:nvPr/>
            </p:nvSpPr>
            <p:spPr>
              <a:xfrm>
                <a:off x="6939597"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6" name="Google Shape;1926;p45"/>
              <p:cNvSpPr/>
              <p:nvPr/>
            </p:nvSpPr>
            <p:spPr>
              <a:xfrm>
                <a:off x="7124128"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7" name="Google Shape;1927;p45"/>
              <p:cNvSpPr/>
              <p:nvPr/>
            </p:nvSpPr>
            <p:spPr>
              <a:xfrm>
                <a:off x="7308723"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8" name="Google Shape;1928;p45"/>
              <p:cNvSpPr/>
              <p:nvPr/>
            </p:nvSpPr>
            <p:spPr>
              <a:xfrm>
                <a:off x="7493317"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29" name="Google Shape;1929;p45"/>
              <p:cNvSpPr/>
              <p:nvPr/>
            </p:nvSpPr>
            <p:spPr>
              <a:xfrm>
                <a:off x="7677911"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0" name="Google Shape;1930;p45"/>
              <p:cNvSpPr/>
              <p:nvPr/>
            </p:nvSpPr>
            <p:spPr>
              <a:xfrm>
                <a:off x="5669788"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1" name="Google Shape;1931;p45"/>
              <p:cNvSpPr/>
              <p:nvPr/>
            </p:nvSpPr>
            <p:spPr>
              <a:xfrm>
                <a:off x="5854382"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2" name="Google Shape;1932;p45"/>
              <p:cNvSpPr/>
              <p:nvPr/>
            </p:nvSpPr>
            <p:spPr>
              <a:xfrm>
                <a:off x="6038977"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3" name="Google Shape;1933;p45"/>
              <p:cNvSpPr/>
              <p:nvPr/>
            </p:nvSpPr>
            <p:spPr>
              <a:xfrm>
                <a:off x="6223508"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4" name="Google Shape;1934;p45"/>
              <p:cNvSpPr/>
              <p:nvPr/>
            </p:nvSpPr>
            <p:spPr>
              <a:xfrm>
                <a:off x="6408102"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5" name="Google Shape;1935;p45"/>
              <p:cNvSpPr/>
              <p:nvPr/>
            </p:nvSpPr>
            <p:spPr>
              <a:xfrm>
                <a:off x="6592697" y="340487"/>
                <a:ext cx="6350" cy="1296479"/>
              </a:xfrm>
              <a:custGeom>
                <a:rect b="b" l="l" r="r" t="t"/>
                <a:pathLst>
                  <a:path extrusionOk="0" h="1296479" w="6350">
                    <a:moveTo>
                      <a:pt x="0" y="0"/>
                    </a:moveTo>
                    <a:lnTo>
                      <a:pt x="0" y="129648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6" name="Google Shape;1936;p45"/>
              <p:cNvSpPr/>
              <p:nvPr/>
            </p:nvSpPr>
            <p:spPr>
              <a:xfrm>
                <a:off x="5485193" y="525653"/>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7" name="Google Shape;1937;p45"/>
              <p:cNvSpPr/>
              <p:nvPr/>
            </p:nvSpPr>
            <p:spPr>
              <a:xfrm>
                <a:off x="5485193" y="1451737"/>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8" name="Google Shape;1938;p45"/>
              <p:cNvSpPr/>
              <p:nvPr/>
            </p:nvSpPr>
            <p:spPr>
              <a:xfrm>
                <a:off x="5485193" y="1636966"/>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39" name="Google Shape;1939;p45"/>
              <p:cNvSpPr/>
              <p:nvPr/>
            </p:nvSpPr>
            <p:spPr>
              <a:xfrm>
                <a:off x="5485193" y="1266507"/>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40" name="Google Shape;1940;p45"/>
              <p:cNvSpPr/>
              <p:nvPr/>
            </p:nvSpPr>
            <p:spPr>
              <a:xfrm>
                <a:off x="5485193" y="1081278"/>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41" name="Google Shape;1941;p45"/>
              <p:cNvSpPr/>
              <p:nvPr/>
            </p:nvSpPr>
            <p:spPr>
              <a:xfrm>
                <a:off x="5485193" y="896112"/>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42" name="Google Shape;1942;p45"/>
              <p:cNvSpPr/>
              <p:nvPr/>
            </p:nvSpPr>
            <p:spPr>
              <a:xfrm>
                <a:off x="5485193" y="710882"/>
                <a:ext cx="3462464" cy="6350"/>
              </a:xfrm>
              <a:custGeom>
                <a:rect b="b" l="l" r="r" t="t"/>
                <a:pathLst>
                  <a:path extrusionOk="0" h="6350" w="3462464">
                    <a:moveTo>
                      <a:pt x="0" y="0"/>
                    </a:moveTo>
                    <a:lnTo>
                      <a:pt x="3462464"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
          <p:nvSpPr>
            <p:cNvPr id="1943" name="Google Shape;1943;p45"/>
            <p:cNvSpPr/>
            <p:nvPr/>
          </p:nvSpPr>
          <p:spPr>
            <a:xfrm>
              <a:off x="2764500" y="3326025"/>
              <a:ext cx="1195167" cy="737592"/>
            </a:xfrm>
            <a:custGeom>
              <a:rect b="b" l="l" r="r" t="t"/>
              <a:pathLst>
                <a:path extrusionOk="0" h="555625" w="922909">
                  <a:moveTo>
                    <a:pt x="0" y="0"/>
                  </a:moveTo>
                  <a:lnTo>
                    <a:pt x="922909" y="0"/>
                  </a:lnTo>
                  <a:lnTo>
                    <a:pt x="922909" y="555625"/>
                  </a:lnTo>
                  <a:lnTo>
                    <a:pt x="0" y="555625"/>
                  </a:lnTo>
                  <a:close/>
                </a:path>
              </a:pathLst>
            </a:custGeom>
            <a:solidFill>
              <a:schemeClr val="accent5"/>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44" name="Google Shape;1944;p45"/>
            <p:cNvSpPr/>
            <p:nvPr/>
          </p:nvSpPr>
          <p:spPr>
            <a:xfrm>
              <a:off x="5406200" y="2831175"/>
              <a:ext cx="974139" cy="985252"/>
            </a:xfrm>
            <a:custGeom>
              <a:rect b="b" l="l" r="r" t="t"/>
              <a:pathLst>
                <a:path extrusionOk="0" h="740791" w="740790">
                  <a:moveTo>
                    <a:pt x="740791" y="370395"/>
                  </a:moveTo>
                  <a:cubicBezTo>
                    <a:pt x="740791" y="574959"/>
                    <a:pt x="574959" y="740791"/>
                    <a:pt x="370396" y="740791"/>
                  </a:cubicBezTo>
                  <a:cubicBezTo>
                    <a:pt x="165832" y="740791"/>
                    <a:pt x="0" y="574959"/>
                    <a:pt x="0" y="370395"/>
                  </a:cubicBezTo>
                  <a:cubicBezTo>
                    <a:pt x="0" y="165832"/>
                    <a:pt x="165832" y="0"/>
                    <a:pt x="370396" y="0"/>
                  </a:cubicBezTo>
                  <a:cubicBezTo>
                    <a:pt x="574959" y="0"/>
                    <a:pt x="740791" y="165832"/>
                    <a:pt x="740791" y="370395"/>
                  </a:cubicBezTo>
                  <a:close/>
                </a:path>
              </a:pathLst>
            </a:custGeom>
            <a:solidFill>
              <a:schemeClr val="accent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sp>
          <p:nvSpPr>
            <p:cNvPr id="1945" name="Google Shape;1945;p45"/>
            <p:cNvSpPr/>
            <p:nvPr/>
          </p:nvSpPr>
          <p:spPr>
            <a:xfrm>
              <a:off x="4203775" y="3816425"/>
              <a:ext cx="736446" cy="738062"/>
            </a:xfrm>
            <a:custGeom>
              <a:rect b="b" l="l" r="r" t="t"/>
              <a:pathLst>
                <a:path extrusionOk="0" h="581151" w="553719">
                  <a:moveTo>
                    <a:pt x="553720" y="581152"/>
                  </a:moveTo>
                  <a:lnTo>
                    <a:pt x="0" y="581152"/>
                  </a:lnTo>
                  <a:lnTo>
                    <a:pt x="0" y="0"/>
                  </a:lnTo>
                  <a:lnTo>
                    <a:pt x="553720" y="581152"/>
                  </a:lnTo>
                  <a:close/>
                </a:path>
              </a:pathLst>
            </a:custGeom>
            <a:solidFill>
              <a:schemeClr val="accent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46"/>
          <p:cNvSpPr/>
          <p:nvPr/>
        </p:nvSpPr>
        <p:spPr>
          <a:xfrm>
            <a:off x="364375" y="2335040"/>
            <a:ext cx="3873000" cy="2458200"/>
          </a:xfrm>
          <a:prstGeom prst="roundRect">
            <a:avLst>
              <a:gd fmla="val 4803" name="adj"/>
            </a:avLst>
          </a:prstGeom>
          <a:solidFill>
            <a:schemeClr val="lt2"/>
          </a:solidFill>
          <a:ln>
            <a:noFill/>
          </a:ln>
          <a:effectLst>
            <a:outerShdw blurRad="57150" rotWithShape="0" algn="bl"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1" name="Google Shape;1951;p46"/>
          <p:cNvSpPr/>
          <p:nvPr/>
        </p:nvSpPr>
        <p:spPr>
          <a:xfrm>
            <a:off x="4828700" y="2315515"/>
            <a:ext cx="3873000" cy="2458200"/>
          </a:xfrm>
          <a:prstGeom prst="roundRect">
            <a:avLst>
              <a:gd fmla="val 4803" name="adj"/>
            </a:avLst>
          </a:prstGeom>
          <a:solidFill>
            <a:schemeClr val="lt2"/>
          </a:solidFill>
          <a:ln>
            <a:noFill/>
          </a:ln>
          <a:effectLst>
            <a:outerShdw blurRad="57150" rotWithShape="0" algn="bl"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952" name="Google Shape;1952;p46"/>
          <p:cNvGrpSpPr/>
          <p:nvPr/>
        </p:nvGrpSpPr>
        <p:grpSpPr>
          <a:xfrm>
            <a:off x="4922013" y="2416840"/>
            <a:ext cx="277873" cy="68400"/>
            <a:chOff x="5024113" y="2416840"/>
            <a:chExt cx="277873" cy="68400"/>
          </a:xfrm>
        </p:grpSpPr>
        <p:sp>
          <p:nvSpPr>
            <p:cNvPr id="1953" name="Google Shape;1953;p46"/>
            <p:cNvSpPr/>
            <p:nvPr/>
          </p:nvSpPr>
          <p:spPr>
            <a:xfrm>
              <a:off x="5024113" y="2416840"/>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4" name="Google Shape;1954;p46"/>
            <p:cNvSpPr/>
            <p:nvPr/>
          </p:nvSpPr>
          <p:spPr>
            <a:xfrm>
              <a:off x="5128849" y="2416840"/>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5" name="Google Shape;1955;p46"/>
            <p:cNvSpPr/>
            <p:nvPr/>
          </p:nvSpPr>
          <p:spPr>
            <a:xfrm>
              <a:off x="5233585" y="2416840"/>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56" name="Google Shape;1956;p46"/>
          <p:cNvGrpSpPr/>
          <p:nvPr/>
        </p:nvGrpSpPr>
        <p:grpSpPr>
          <a:xfrm>
            <a:off x="422950" y="2416840"/>
            <a:ext cx="277873" cy="68400"/>
            <a:chOff x="411700" y="2416840"/>
            <a:chExt cx="277873" cy="68400"/>
          </a:xfrm>
        </p:grpSpPr>
        <p:sp>
          <p:nvSpPr>
            <p:cNvPr id="1957" name="Google Shape;1957;p46"/>
            <p:cNvSpPr/>
            <p:nvPr/>
          </p:nvSpPr>
          <p:spPr>
            <a:xfrm>
              <a:off x="411700" y="2416840"/>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8" name="Google Shape;1958;p46"/>
            <p:cNvSpPr/>
            <p:nvPr/>
          </p:nvSpPr>
          <p:spPr>
            <a:xfrm>
              <a:off x="516436" y="2416840"/>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9" name="Google Shape;1959;p46"/>
            <p:cNvSpPr/>
            <p:nvPr/>
          </p:nvSpPr>
          <p:spPr>
            <a:xfrm>
              <a:off x="621173" y="2416840"/>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60" name="Google Shape;1960;p46"/>
          <p:cNvSpPr txBox="1"/>
          <p:nvPr>
            <p:ph idx="4" type="subTitle"/>
          </p:nvPr>
        </p:nvSpPr>
        <p:spPr>
          <a:xfrm>
            <a:off x="354925" y="2485250"/>
            <a:ext cx="3891900" cy="3509400"/>
          </a:xfrm>
          <a:prstGeom prst="rect">
            <a:avLst/>
          </a:prstGeom>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SzPts val="2400"/>
              <a:buFont typeface="Lexend Light"/>
              <a:buChar char="●"/>
            </a:pPr>
            <a:r>
              <a:rPr lang="en" sz="2400"/>
              <a:t>Ultimate Goal</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Font typeface="Lexend Light"/>
              <a:buChar char="●"/>
            </a:pPr>
            <a:r>
              <a:rPr lang="en" sz="2400"/>
              <a:t>Understanding</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Font typeface="Arial"/>
              <a:buChar char="●"/>
            </a:pPr>
            <a:r>
              <a:rPr lang="en" sz="2400"/>
              <a:t>Complex/simple systems</a:t>
            </a:r>
            <a:endParaRPr sz="2400"/>
          </a:p>
          <a:p>
            <a:pPr indent="0" lvl="0" marL="0" rtl="0" algn="l">
              <a:lnSpc>
                <a:spcPct val="100000"/>
              </a:lnSpc>
              <a:spcBef>
                <a:spcPts val="0"/>
              </a:spcBef>
              <a:spcAft>
                <a:spcPts val="0"/>
              </a:spcAft>
              <a:buNone/>
            </a:pPr>
            <a:r>
              <a:t/>
            </a:r>
            <a:endParaRPr sz="1800"/>
          </a:p>
          <a:p>
            <a:pPr indent="0" lvl="0" marL="0" rtl="0" algn="l">
              <a:lnSpc>
                <a:spcPct val="100000"/>
              </a:lnSpc>
              <a:spcBef>
                <a:spcPts val="0"/>
              </a:spcBef>
              <a:spcAft>
                <a:spcPts val="0"/>
              </a:spcAft>
              <a:buNone/>
            </a:pPr>
            <a:r>
              <a:t/>
            </a:r>
            <a:endParaRPr sz="1800"/>
          </a:p>
          <a:p>
            <a:pPr indent="0" lvl="0" marL="457200" rtl="0" algn="l">
              <a:spcBef>
                <a:spcPts val="0"/>
              </a:spcBef>
              <a:spcAft>
                <a:spcPts val="0"/>
              </a:spcAft>
              <a:buClr>
                <a:schemeClr val="dk1"/>
              </a:buClr>
              <a:buSzPts val="1100"/>
              <a:buNone/>
            </a:pPr>
            <a:r>
              <a:t/>
            </a:r>
            <a:endParaRPr sz="1800"/>
          </a:p>
          <a:p>
            <a:pPr indent="0" lvl="0" marL="0" rtl="0" algn="l">
              <a:lnSpc>
                <a:spcPct val="100000"/>
              </a:lnSpc>
              <a:spcBef>
                <a:spcPts val="0"/>
              </a:spcBef>
              <a:spcAft>
                <a:spcPts val="0"/>
              </a:spcAft>
              <a:buNone/>
            </a:pPr>
            <a:r>
              <a:t/>
            </a:r>
            <a:endParaRPr sz="1800"/>
          </a:p>
        </p:txBody>
      </p:sp>
      <p:sp>
        <p:nvSpPr>
          <p:cNvPr id="1961" name="Google Shape;1961;p46"/>
          <p:cNvSpPr txBox="1"/>
          <p:nvPr>
            <p:ph idx="5" type="subTitle"/>
          </p:nvPr>
        </p:nvSpPr>
        <p:spPr>
          <a:xfrm>
            <a:off x="4819250" y="2535600"/>
            <a:ext cx="3891900" cy="2493600"/>
          </a:xfrm>
          <a:prstGeom prst="rect">
            <a:avLst/>
          </a:prstGeom>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SzPts val="2400"/>
              <a:buFont typeface="Lexend Light"/>
              <a:buChar char="●"/>
            </a:pPr>
            <a:r>
              <a:rPr lang="en" sz="2400"/>
              <a:t>Awareness</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Font typeface="Arial"/>
              <a:buChar char="●"/>
            </a:pPr>
            <a:r>
              <a:rPr lang="en" sz="2400"/>
              <a:t>Complexity</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Font typeface="Arial"/>
              <a:buChar char="●"/>
            </a:pPr>
            <a:r>
              <a:rPr lang="en" sz="2400"/>
              <a:t>Interactive Activities</a:t>
            </a:r>
            <a:endParaRPr sz="2400"/>
          </a:p>
          <a:p>
            <a:pPr indent="0" lvl="0" marL="0" rtl="0" algn="l">
              <a:lnSpc>
                <a:spcPct val="100000"/>
              </a:lnSpc>
              <a:spcBef>
                <a:spcPts val="0"/>
              </a:spcBef>
              <a:spcAft>
                <a:spcPts val="0"/>
              </a:spcAft>
              <a:buNone/>
            </a:pPr>
            <a:r>
              <a:t/>
            </a:r>
            <a:endParaRPr sz="3000"/>
          </a:p>
        </p:txBody>
      </p:sp>
      <p:sp>
        <p:nvSpPr>
          <p:cNvPr id="1962" name="Google Shape;1962;p46"/>
          <p:cNvSpPr txBox="1"/>
          <p:nvPr>
            <p:ph type="title"/>
          </p:nvPr>
        </p:nvSpPr>
        <p:spPr>
          <a:xfrm>
            <a:off x="223850" y="419325"/>
            <a:ext cx="7556400" cy="8496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
              <a:t>Introduction+System</a:t>
            </a:r>
            <a:endParaRPr/>
          </a:p>
        </p:txBody>
      </p:sp>
      <p:pic>
        <p:nvPicPr>
          <p:cNvPr descr="a water justice made possible sticker with a drop of water and flowers (Provided by Tenor)" id="1963" name="Google Shape;1963;p46"/>
          <p:cNvPicPr preferRelativeResize="0"/>
          <p:nvPr/>
        </p:nvPicPr>
        <p:blipFill>
          <a:blip r:embed="rId3">
            <a:alphaModFix/>
          </a:blip>
          <a:stretch>
            <a:fillRect/>
          </a:stretch>
        </p:blipFill>
        <p:spPr>
          <a:xfrm>
            <a:off x="7497850" y="262950"/>
            <a:ext cx="1646150" cy="1646150"/>
          </a:xfrm>
          <a:prstGeom prst="rect">
            <a:avLst/>
          </a:prstGeom>
          <a:noFill/>
          <a:ln>
            <a:noFill/>
          </a:ln>
        </p:spPr>
      </p:pic>
      <p:pic>
        <p:nvPicPr>
          <p:cNvPr descr="a blue background with the words raise awareness in yellow (Provided by Tenor)" id="1964" name="Google Shape;1964;p46"/>
          <p:cNvPicPr preferRelativeResize="0"/>
          <p:nvPr/>
        </p:nvPicPr>
        <p:blipFill>
          <a:blip r:embed="rId4">
            <a:alphaModFix/>
          </a:blip>
          <a:stretch>
            <a:fillRect/>
          </a:stretch>
        </p:blipFill>
        <p:spPr>
          <a:xfrm>
            <a:off x="223850" y="1086025"/>
            <a:ext cx="1239699" cy="1239675"/>
          </a:xfrm>
          <a:prstGeom prst="rect">
            <a:avLst/>
          </a:prstGeom>
          <a:noFill/>
          <a:ln>
            <a:noFill/>
          </a:ln>
        </p:spPr>
      </p:pic>
      <p:sp>
        <p:nvSpPr>
          <p:cNvPr id="1965" name="Google Shape;1965;p46"/>
          <p:cNvSpPr txBox="1"/>
          <p:nvPr>
            <p:ph idx="2" type="body"/>
          </p:nvPr>
        </p:nvSpPr>
        <p:spPr>
          <a:xfrm>
            <a:off x="167325" y="-39600"/>
            <a:ext cx="11697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Name</a:t>
            </a:r>
            <a:endParaRPr/>
          </a:p>
        </p:txBody>
      </p:sp>
      <p:sp>
        <p:nvSpPr>
          <p:cNvPr id="1966" name="Google Shape;1966;p46"/>
          <p:cNvSpPr txBox="1"/>
          <p:nvPr>
            <p:ph idx="3" type="body"/>
          </p:nvPr>
        </p:nvSpPr>
        <p:spPr>
          <a:xfrm>
            <a:off x="940775" y="-39600"/>
            <a:ext cx="38103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Department    Course Number    Section    Time    Location</a:t>
            </a:r>
            <a:endParaRPr/>
          </a:p>
          <a:p>
            <a:pPr indent="0" lvl="0" marL="0" rtl="0" algn="l">
              <a:spcBef>
                <a:spcPts val="0"/>
              </a:spcBef>
              <a:spcAft>
                <a:spcPts val="0"/>
              </a:spcAft>
              <a:buNone/>
            </a:pPr>
            <a:r>
              <a:t/>
            </a:r>
            <a:endParaRPr/>
          </a:p>
        </p:txBody>
      </p:sp>
      <p:sp>
        <p:nvSpPr>
          <p:cNvPr id="1967" name="Google Shape;1967;p46"/>
          <p:cNvSpPr txBox="1"/>
          <p:nvPr>
            <p:ph idx="1" type="body"/>
          </p:nvPr>
        </p:nvSpPr>
        <p:spPr>
          <a:xfrm>
            <a:off x="7509125" y="-39600"/>
            <a:ext cx="1524900" cy="4311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None/>
            </a:pPr>
            <a:r>
              <a:rPr lang="en"/>
              <a:t>DATE</a:t>
            </a:r>
            <a:endParaRPr/>
          </a:p>
          <a:p>
            <a:pPr indent="0" lvl="0" marL="0" rtl="0" algn="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p47"/>
          <p:cNvSpPr/>
          <p:nvPr/>
        </p:nvSpPr>
        <p:spPr>
          <a:xfrm>
            <a:off x="357202" y="1355246"/>
            <a:ext cx="8437500" cy="3521100"/>
          </a:xfrm>
          <a:prstGeom prst="roundRect">
            <a:avLst>
              <a:gd fmla="val 1969" name="adj"/>
            </a:avLst>
          </a:prstGeom>
          <a:solidFill>
            <a:schemeClr val="lt2"/>
          </a:solidFill>
          <a:ln>
            <a:noFill/>
          </a:ln>
          <a:effectLst>
            <a:outerShdw blurRad="57150" rotWithShape="0" algn="bl" dist="19050">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3" name="Google Shape;1973;p47"/>
          <p:cNvSpPr/>
          <p:nvPr/>
        </p:nvSpPr>
        <p:spPr>
          <a:xfrm>
            <a:off x="3545248" y="1794150"/>
            <a:ext cx="2248500" cy="2861700"/>
          </a:xfrm>
          <a:prstGeom prst="roundRect">
            <a:avLst>
              <a:gd fmla="val 4721"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4" name="Google Shape;1974;p47"/>
          <p:cNvSpPr/>
          <p:nvPr/>
        </p:nvSpPr>
        <p:spPr>
          <a:xfrm>
            <a:off x="6130096" y="1794150"/>
            <a:ext cx="2248500" cy="2861700"/>
          </a:xfrm>
          <a:prstGeom prst="roundRect">
            <a:avLst>
              <a:gd fmla="val 47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5" name="Google Shape;1975;p47"/>
          <p:cNvSpPr/>
          <p:nvPr/>
        </p:nvSpPr>
        <p:spPr>
          <a:xfrm>
            <a:off x="960400" y="1794150"/>
            <a:ext cx="2248500" cy="2861700"/>
          </a:xfrm>
          <a:prstGeom prst="roundRect">
            <a:avLst>
              <a:gd fmla="val 4721"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976" name="Google Shape;1976;p47"/>
          <p:cNvGrpSpPr/>
          <p:nvPr/>
        </p:nvGrpSpPr>
        <p:grpSpPr>
          <a:xfrm>
            <a:off x="427350" y="1434150"/>
            <a:ext cx="277873" cy="68400"/>
            <a:chOff x="520925" y="1460325"/>
            <a:chExt cx="277873" cy="68400"/>
          </a:xfrm>
        </p:grpSpPr>
        <p:sp>
          <p:nvSpPr>
            <p:cNvPr id="1977" name="Google Shape;1977;p47"/>
            <p:cNvSpPr/>
            <p:nvPr/>
          </p:nvSpPr>
          <p:spPr>
            <a:xfrm>
              <a:off x="520925" y="1460325"/>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8" name="Google Shape;1978;p47"/>
            <p:cNvSpPr/>
            <p:nvPr/>
          </p:nvSpPr>
          <p:spPr>
            <a:xfrm>
              <a:off x="625661" y="1460325"/>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9" name="Google Shape;1979;p47"/>
            <p:cNvSpPr/>
            <p:nvPr/>
          </p:nvSpPr>
          <p:spPr>
            <a:xfrm>
              <a:off x="730398" y="1460325"/>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80" name="Google Shape;1980;p47"/>
          <p:cNvSpPr txBox="1"/>
          <p:nvPr>
            <p:ph idx="2" type="body"/>
          </p:nvPr>
        </p:nvSpPr>
        <p:spPr>
          <a:xfrm>
            <a:off x="167325" y="-39600"/>
            <a:ext cx="11697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Name</a:t>
            </a:r>
            <a:endParaRPr/>
          </a:p>
        </p:txBody>
      </p:sp>
      <p:sp>
        <p:nvSpPr>
          <p:cNvPr id="1981" name="Google Shape;1981;p47"/>
          <p:cNvSpPr txBox="1"/>
          <p:nvPr>
            <p:ph idx="3" type="body"/>
          </p:nvPr>
        </p:nvSpPr>
        <p:spPr>
          <a:xfrm>
            <a:off x="940775" y="-39600"/>
            <a:ext cx="38103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Department    Course Number    Section    Time    Location</a:t>
            </a:r>
            <a:endParaRPr/>
          </a:p>
          <a:p>
            <a:pPr indent="0" lvl="0" marL="0" rtl="0" algn="l">
              <a:spcBef>
                <a:spcPts val="0"/>
              </a:spcBef>
              <a:spcAft>
                <a:spcPts val="0"/>
              </a:spcAft>
              <a:buNone/>
            </a:pPr>
            <a:r>
              <a:t/>
            </a:r>
            <a:endParaRPr/>
          </a:p>
        </p:txBody>
      </p:sp>
      <p:sp>
        <p:nvSpPr>
          <p:cNvPr id="1982" name="Google Shape;1982;p47"/>
          <p:cNvSpPr txBox="1"/>
          <p:nvPr>
            <p:ph type="title"/>
          </p:nvPr>
        </p:nvSpPr>
        <p:spPr>
          <a:xfrm>
            <a:off x="209775" y="468575"/>
            <a:ext cx="5016000" cy="8496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t>Stakeholders</a:t>
            </a:r>
            <a:endParaRPr/>
          </a:p>
        </p:txBody>
      </p:sp>
      <p:sp>
        <p:nvSpPr>
          <p:cNvPr id="1983" name="Google Shape;1983;p47"/>
          <p:cNvSpPr txBox="1"/>
          <p:nvPr/>
        </p:nvSpPr>
        <p:spPr>
          <a:xfrm>
            <a:off x="960550" y="2963400"/>
            <a:ext cx="2248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latin typeface="Lexend Medium"/>
                <a:ea typeface="Lexend Medium"/>
                <a:cs typeface="Lexend Medium"/>
                <a:sym typeface="Lexend Medium"/>
              </a:rPr>
              <a:t>Government</a:t>
            </a:r>
            <a:endParaRPr sz="2200">
              <a:solidFill>
                <a:schemeClr val="dk1"/>
              </a:solidFill>
              <a:latin typeface="Lexend Medium"/>
              <a:ea typeface="Lexend Medium"/>
              <a:cs typeface="Lexend Medium"/>
              <a:sym typeface="Lexend Medium"/>
            </a:endParaRPr>
          </a:p>
        </p:txBody>
      </p:sp>
      <p:sp>
        <p:nvSpPr>
          <p:cNvPr id="1984" name="Google Shape;1984;p47"/>
          <p:cNvSpPr txBox="1"/>
          <p:nvPr/>
        </p:nvSpPr>
        <p:spPr>
          <a:xfrm>
            <a:off x="3545250" y="2963400"/>
            <a:ext cx="2248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latin typeface="Lexend Medium"/>
                <a:ea typeface="Lexend Medium"/>
                <a:cs typeface="Lexend Medium"/>
                <a:sym typeface="Lexend Medium"/>
              </a:rPr>
              <a:t>Students</a:t>
            </a:r>
            <a:endParaRPr sz="2200">
              <a:solidFill>
                <a:schemeClr val="dk1"/>
              </a:solidFill>
              <a:latin typeface="Lexend Medium"/>
              <a:ea typeface="Lexend Medium"/>
              <a:cs typeface="Lexend Medium"/>
              <a:sym typeface="Lexend Medium"/>
            </a:endParaRPr>
          </a:p>
        </p:txBody>
      </p:sp>
      <p:sp>
        <p:nvSpPr>
          <p:cNvPr id="1985" name="Google Shape;1985;p47"/>
          <p:cNvSpPr txBox="1"/>
          <p:nvPr/>
        </p:nvSpPr>
        <p:spPr>
          <a:xfrm>
            <a:off x="6129950" y="2963400"/>
            <a:ext cx="2248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latin typeface="Lexend Medium"/>
                <a:ea typeface="Lexend Medium"/>
                <a:cs typeface="Lexend Medium"/>
                <a:sym typeface="Lexend Medium"/>
              </a:rPr>
              <a:t>Parents</a:t>
            </a:r>
            <a:endParaRPr sz="2200">
              <a:solidFill>
                <a:schemeClr val="dk1"/>
              </a:solidFill>
              <a:latin typeface="Lexend Medium"/>
              <a:ea typeface="Lexend Medium"/>
              <a:cs typeface="Lexend Medium"/>
              <a:sym typeface="Lexend Medium"/>
            </a:endParaRPr>
          </a:p>
        </p:txBody>
      </p:sp>
      <p:sp>
        <p:nvSpPr>
          <p:cNvPr id="1986" name="Google Shape;1986;p47"/>
          <p:cNvSpPr txBox="1"/>
          <p:nvPr/>
        </p:nvSpPr>
        <p:spPr>
          <a:xfrm>
            <a:off x="1117150" y="3885725"/>
            <a:ext cx="193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Lexend Light"/>
                <a:ea typeface="Lexend Light"/>
                <a:cs typeface="Lexend Light"/>
                <a:sym typeface="Lexend Light"/>
              </a:rPr>
              <a:t>Internal stakeholder</a:t>
            </a:r>
            <a:endParaRPr sz="1600">
              <a:solidFill>
                <a:schemeClr val="dk1"/>
              </a:solidFill>
              <a:latin typeface="Lexend Light"/>
              <a:ea typeface="Lexend Light"/>
              <a:cs typeface="Lexend Light"/>
              <a:sym typeface="Lexend Light"/>
            </a:endParaRPr>
          </a:p>
        </p:txBody>
      </p:sp>
      <p:sp>
        <p:nvSpPr>
          <p:cNvPr id="1987" name="Google Shape;1987;p47"/>
          <p:cNvSpPr txBox="1"/>
          <p:nvPr/>
        </p:nvSpPr>
        <p:spPr>
          <a:xfrm>
            <a:off x="3701998" y="3885725"/>
            <a:ext cx="193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Lexend Light"/>
                <a:ea typeface="Lexend Light"/>
                <a:cs typeface="Lexend Light"/>
                <a:sym typeface="Lexend Light"/>
              </a:rPr>
              <a:t>Active Stakeholder</a:t>
            </a:r>
            <a:endParaRPr sz="1600">
              <a:solidFill>
                <a:schemeClr val="dk1"/>
              </a:solidFill>
              <a:latin typeface="Lexend Light"/>
              <a:ea typeface="Lexend Light"/>
              <a:cs typeface="Lexend Light"/>
              <a:sym typeface="Lexend Light"/>
            </a:endParaRPr>
          </a:p>
        </p:txBody>
      </p:sp>
      <p:sp>
        <p:nvSpPr>
          <p:cNvPr id="1988" name="Google Shape;1988;p47"/>
          <p:cNvSpPr txBox="1"/>
          <p:nvPr/>
        </p:nvSpPr>
        <p:spPr>
          <a:xfrm>
            <a:off x="6286850" y="3885725"/>
            <a:ext cx="193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Lexend Light"/>
                <a:ea typeface="Lexend Light"/>
                <a:cs typeface="Lexend Light"/>
                <a:sym typeface="Lexend Light"/>
              </a:rPr>
              <a:t>Secondary Stakeholder</a:t>
            </a:r>
            <a:endParaRPr sz="1600">
              <a:solidFill>
                <a:schemeClr val="dk1"/>
              </a:solidFill>
              <a:latin typeface="Lexend Light"/>
              <a:ea typeface="Lexend Light"/>
              <a:cs typeface="Lexend Light"/>
              <a:sym typeface="Lexend Light"/>
            </a:endParaRPr>
          </a:p>
        </p:txBody>
      </p:sp>
      <p:sp>
        <p:nvSpPr>
          <p:cNvPr id="1989" name="Google Shape;1989;p47"/>
          <p:cNvSpPr txBox="1"/>
          <p:nvPr>
            <p:ph idx="1" type="body"/>
          </p:nvPr>
        </p:nvSpPr>
        <p:spPr>
          <a:xfrm>
            <a:off x="7509125" y="-39600"/>
            <a:ext cx="1524900" cy="4311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None/>
            </a:pPr>
            <a:r>
              <a:rPr lang="en"/>
              <a:t>DATE</a:t>
            </a:r>
            <a:endParaRPr/>
          </a:p>
          <a:p>
            <a:pPr indent="0" lvl="0" marL="0" rtl="0" algn="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48"/>
          <p:cNvSpPr/>
          <p:nvPr/>
        </p:nvSpPr>
        <p:spPr>
          <a:xfrm>
            <a:off x="1165350" y="491225"/>
            <a:ext cx="6813300" cy="892500"/>
          </a:xfrm>
          <a:prstGeom prst="roundRect">
            <a:avLst>
              <a:gd fmla="val 50000" name="adj"/>
            </a:avLst>
          </a:prstGeom>
          <a:solidFill>
            <a:schemeClr val="lt2"/>
          </a:solidFill>
          <a:ln>
            <a:noFill/>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995" name="Google Shape;1995;p48"/>
          <p:cNvGrpSpPr/>
          <p:nvPr/>
        </p:nvGrpSpPr>
        <p:grpSpPr>
          <a:xfrm>
            <a:off x="7317975" y="721788"/>
            <a:ext cx="429650" cy="431375"/>
            <a:chOff x="6684050" y="721788"/>
            <a:chExt cx="429650" cy="431375"/>
          </a:xfrm>
        </p:grpSpPr>
        <p:sp>
          <p:nvSpPr>
            <p:cNvPr id="1996" name="Google Shape;1996;p48"/>
            <p:cNvSpPr/>
            <p:nvPr/>
          </p:nvSpPr>
          <p:spPr>
            <a:xfrm>
              <a:off x="6684050" y="721788"/>
              <a:ext cx="342900" cy="3429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97" name="Google Shape;1997;p48"/>
            <p:cNvCxnSpPr/>
            <p:nvPr/>
          </p:nvCxnSpPr>
          <p:spPr>
            <a:xfrm>
              <a:off x="6973000" y="1012463"/>
              <a:ext cx="140700" cy="140700"/>
            </a:xfrm>
            <a:prstGeom prst="straightConnector1">
              <a:avLst/>
            </a:prstGeom>
            <a:noFill/>
            <a:ln cap="flat" cmpd="sng" w="28575">
              <a:solidFill>
                <a:schemeClr val="lt1"/>
              </a:solidFill>
              <a:prstDash val="solid"/>
              <a:round/>
              <a:headEnd len="med" w="med" type="none"/>
              <a:tailEnd len="med" w="med" type="none"/>
            </a:ln>
          </p:spPr>
        </p:cxnSp>
      </p:grpSp>
      <p:sp>
        <p:nvSpPr>
          <p:cNvPr id="1998" name="Google Shape;1998;p48"/>
          <p:cNvSpPr/>
          <p:nvPr/>
        </p:nvSpPr>
        <p:spPr>
          <a:xfrm>
            <a:off x="1201850" y="3332875"/>
            <a:ext cx="2247600" cy="1500000"/>
          </a:xfrm>
          <a:prstGeom prst="roundRect">
            <a:avLst>
              <a:gd fmla="val 4803" name="adj"/>
            </a:avLst>
          </a:prstGeom>
          <a:solidFill>
            <a:schemeClr val="lt2"/>
          </a:solidFill>
          <a:ln>
            <a:noFill/>
          </a:ln>
          <a:effectLst>
            <a:outerShdw blurRad="57150" rotWithShape="0" algn="bl"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9" name="Google Shape;1999;p48"/>
          <p:cNvSpPr/>
          <p:nvPr/>
        </p:nvSpPr>
        <p:spPr>
          <a:xfrm>
            <a:off x="1170750" y="1518600"/>
            <a:ext cx="1689300" cy="1679400"/>
          </a:xfrm>
          <a:prstGeom prst="roundRect">
            <a:avLst>
              <a:gd fmla="val 4803" name="adj"/>
            </a:avLst>
          </a:prstGeom>
          <a:solidFill>
            <a:schemeClr val="lt2"/>
          </a:solidFill>
          <a:ln>
            <a:noFill/>
          </a:ln>
          <a:effectLst>
            <a:outerShdw blurRad="57150" rotWithShape="0" algn="bl" dist="19050">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000" name="Google Shape;2000;p48"/>
          <p:cNvGrpSpPr/>
          <p:nvPr/>
        </p:nvGrpSpPr>
        <p:grpSpPr>
          <a:xfrm>
            <a:off x="1240925" y="1619925"/>
            <a:ext cx="277873" cy="68400"/>
            <a:chOff x="1240925" y="1619925"/>
            <a:chExt cx="277873" cy="68400"/>
          </a:xfrm>
        </p:grpSpPr>
        <p:sp>
          <p:nvSpPr>
            <p:cNvPr id="2001" name="Google Shape;2001;p48"/>
            <p:cNvSpPr/>
            <p:nvPr/>
          </p:nvSpPr>
          <p:spPr>
            <a:xfrm>
              <a:off x="1240925" y="1619925"/>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2" name="Google Shape;2002;p48"/>
            <p:cNvSpPr/>
            <p:nvPr/>
          </p:nvSpPr>
          <p:spPr>
            <a:xfrm>
              <a:off x="1345661" y="1619925"/>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3" name="Google Shape;2003;p48"/>
            <p:cNvSpPr/>
            <p:nvPr/>
          </p:nvSpPr>
          <p:spPr>
            <a:xfrm>
              <a:off x="1450398" y="1619925"/>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004" name="Google Shape;2004;p48"/>
          <p:cNvGrpSpPr/>
          <p:nvPr/>
        </p:nvGrpSpPr>
        <p:grpSpPr>
          <a:xfrm flipH="1">
            <a:off x="1240915" y="3434200"/>
            <a:ext cx="277873" cy="68400"/>
            <a:chOff x="1240925" y="3434200"/>
            <a:chExt cx="277873" cy="68400"/>
          </a:xfrm>
        </p:grpSpPr>
        <p:sp>
          <p:nvSpPr>
            <p:cNvPr id="2005" name="Google Shape;2005;p48"/>
            <p:cNvSpPr/>
            <p:nvPr/>
          </p:nvSpPr>
          <p:spPr>
            <a:xfrm>
              <a:off x="1240925" y="3434200"/>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6" name="Google Shape;2006;p48"/>
            <p:cNvSpPr/>
            <p:nvPr/>
          </p:nvSpPr>
          <p:spPr>
            <a:xfrm>
              <a:off x="1345661" y="3434200"/>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7" name="Google Shape;2007;p48"/>
            <p:cNvSpPr/>
            <p:nvPr/>
          </p:nvSpPr>
          <p:spPr>
            <a:xfrm>
              <a:off x="1450398" y="3434200"/>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08" name="Google Shape;2008;p48"/>
          <p:cNvSpPr/>
          <p:nvPr/>
        </p:nvSpPr>
        <p:spPr>
          <a:xfrm>
            <a:off x="4875000" y="1575475"/>
            <a:ext cx="3103500" cy="3257400"/>
          </a:xfrm>
          <a:prstGeom prst="roundRect">
            <a:avLst>
              <a:gd fmla="val 4934" name="adj"/>
            </a:avLst>
          </a:prstGeom>
          <a:solidFill>
            <a:schemeClr val="lt2"/>
          </a:solidFill>
          <a:ln>
            <a:noFill/>
          </a:ln>
          <a:effectLst>
            <a:outerShdw blurRad="57150" rotWithShape="0" algn="bl" dist="1905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2009" name="Google Shape;2009;p48"/>
          <p:cNvSpPr txBox="1"/>
          <p:nvPr>
            <p:ph idx="2" type="body"/>
          </p:nvPr>
        </p:nvSpPr>
        <p:spPr>
          <a:xfrm>
            <a:off x="167325" y="-39600"/>
            <a:ext cx="11697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None/>
            </a:pPr>
            <a:r>
              <a:rPr b="1" lang="en"/>
              <a:t>Name </a:t>
            </a:r>
            <a:endParaRPr/>
          </a:p>
          <a:p>
            <a:pPr indent="0" lvl="0" marL="0" rtl="0" algn="l">
              <a:spcBef>
                <a:spcPts val="0"/>
              </a:spcBef>
              <a:spcAft>
                <a:spcPts val="0"/>
              </a:spcAft>
              <a:buNone/>
            </a:pPr>
            <a:r>
              <a:t/>
            </a:r>
            <a:endParaRPr/>
          </a:p>
        </p:txBody>
      </p:sp>
      <p:sp>
        <p:nvSpPr>
          <p:cNvPr id="2010" name="Google Shape;2010;p48"/>
          <p:cNvSpPr txBox="1"/>
          <p:nvPr>
            <p:ph idx="3" type="body"/>
          </p:nvPr>
        </p:nvSpPr>
        <p:spPr>
          <a:xfrm>
            <a:off x="940775" y="-39600"/>
            <a:ext cx="38103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Department    Course Number    Section    Time    Location</a:t>
            </a:r>
            <a:endParaRPr/>
          </a:p>
          <a:p>
            <a:pPr indent="0" lvl="0" marL="0" rtl="0" algn="l">
              <a:spcBef>
                <a:spcPts val="0"/>
              </a:spcBef>
              <a:spcAft>
                <a:spcPts val="0"/>
              </a:spcAft>
              <a:buNone/>
            </a:pPr>
            <a:r>
              <a:t/>
            </a:r>
            <a:endParaRPr/>
          </a:p>
        </p:txBody>
      </p:sp>
      <p:sp>
        <p:nvSpPr>
          <p:cNvPr id="2011" name="Google Shape;2011;p48"/>
          <p:cNvSpPr txBox="1"/>
          <p:nvPr/>
        </p:nvSpPr>
        <p:spPr>
          <a:xfrm>
            <a:off x="5012075" y="1684625"/>
            <a:ext cx="2825700" cy="23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1500">
                <a:solidFill>
                  <a:schemeClr val="dk1"/>
                </a:solidFill>
                <a:latin typeface="Lexend Light"/>
                <a:ea typeface="Lexend Light"/>
                <a:cs typeface="Lexend Light"/>
                <a:sym typeface="Lexend Light"/>
              </a:rPr>
              <a:t>Stakeholder </a:t>
            </a:r>
            <a:r>
              <a:rPr lang="en" sz="1500">
                <a:solidFill>
                  <a:schemeClr val="dk1"/>
                </a:solidFill>
                <a:latin typeface="Lexend Light"/>
                <a:ea typeface="Lexend Light"/>
                <a:cs typeface="Lexend Light"/>
                <a:sym typeface="Lexend Light"/>
              </a:rPr>
              <a:t>Participation</a:t>
            </a:r>
            <a:r>
              <a:rPr lang="en" sz="1500">
                <a:solidFill>
                  <a:schemeClr val="dk1"/>
                </a:solidFill>
                <a:latin typeface="Lexend Light"/>
                <a:ea typeface="Lexend Light"/>
                <a:cs typeface="Lexend Light"/>
                <a:sym typeface="Lexend Light"/>
              </a:rPr>
              <a:t> is important because</a:t>
            </a:r>
            <a:endParaRPr sz="15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None/>
            </a:pPr>
            <a:r>
              <a:t/>
            </a:r>
            <a:endParaRPr sz="1500">
              <a:solidFill>
                <a:schemeClr val="dk1"/>
              </a:solidFill>
              <a:latin typeface="Lexend Light"/>
              <a:ea typeface="Lexend Light"/>
              <a:cs typeface="Lexend Light"/>
              <a:sym typeface="Lexend Light"/>
            </a:endParaRPr>
          </a:p>
          <a:p>
            <a:pPr indent="-323850" lvl="0" marL="457200" rtl="0" algn="l">
              <a:spcBef>
                <a:spcPts val="0"/>
              </a:spcBef>
              <a:spcAft>
                <a:spcPts val="0"/>
              </a:spcAft>
              <a:buClr>
                <a:schemeClr val="dk1"/>
              </a:buClr>
              <a:buSzPts val="1500"/>
              <a:buFont typeface="Lexend Light"/>
              <a:buChar char="●"/>
            </a:pPr>
            <a:r>
              <a:rPr lang="en" sz="1500">
                <a:solidFill>
                  <a:schemeClr val="dk1"/>
                </a:solidFill>
                <a:latin typeface="Lexend Light"/>
                <a:ea typeface="Lexend Light"/>
                <a:cs typeface="Lexend Light"/>
                <a:sym typeface="Lexend Light"/>
              </a:rPr>
              <a:t>Improved </a:t>
            </a:r>
            <a:r>
              <a:rPr lang="en" sz="1500">
                <a:solidFill>
                  <a:schemeClr val="dk1"/>
                </a:solidFill>
                <a:latin typeface="Lexend Light"/>
                <a:ea typeface="Lexend Light"/>
                <a:cs typeface="Lexend Light"/>
                <a:sym typeface="Lexend Light"/>
              </a:rPr>
              <a:t>decision</a:t>
            </a:r>
            <a:r>
              <a:rPr lang="en" sz="1500">
                <a:solidFill>
                  <a:schemeClr val="dk1"/>
                </a:solidFill>
                <a:latin typeface="Lexend Light"/>
                <a:ea typeface="Lexend Light"/>
                <a:cs typeface="Lexend Light"/>
                <a:sym typeface="Lexend Light"/>
              </a:rPr>
              <a:t> making</a:t>
            </a:r>
            <a:endParaRPr sz="15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500">
              <a:solidFill>
                <a:schemeClr val="dk1"/>
              </a:solidFill>
              <a:latin typeface="Lexend Light"/>
              <a:ea typeface="Lexend Light"/>
              <a:cs typeface="Lexend Light"/>
              <a:sym typeface="Lexend Light"/>
            </a:endParaRPr>
          </a:p>
          <a:p>
            <a:pPr indent="-323850" lvl="0" marL="457200" rtl="0" algn="l">
              <a:spcBef>
                <a:spcPts val="0"/>
              </a:spcBef>
              <a:spcAft>
                <a:spcPts val="0"/>
              </a:spcAft>
              <a:buClr>
                <a:schemeClr val="dk1"/>
              </a:buClr>
              <a:buSzPts val="1500"/>
              <a:buFont typeface="Lexend Light"/>
              <a:buChar char="●"/>
            </a:pPr>
            <a:r>
              <a:rPr lang="en" sz="1500">
                <a:solidFill>
                  <a:schemeClr val="dk1"/>
                </a:solidFill>
                <a:latin typeface="Lexend Light"/>
                <a:ea typeface="Lexend Light"/>
                <a:cs typeface="Lexend Light"/>
                <a:sym typeface="Lexend Light"/>
              </a:rPr>
              <a:t>Greater project success</a:t>
            </a:r>
            <a:endParaRPr sz="15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500">
              <a:solidFill>
                <a:schemeClr val="dk1"/>
              </a:solidFill>
              <a:latin typeface="Lexend Light"/>
              <a:ea typeface="Lexend Light"/>
              <a:cs typeface="Lexend Light"/>
              <a:sym typeface="Lexend Light"/>
            </a:endParaRPr>
          </a:p>
          <a:p>
            <a:pPr indent="-323850" lvl="0" marL="457200" rtl="0" algn="l">
              <a:spcBef>
                <a:spcPts val="0"/>
              </a:spcBef>
              <a:spcAft>
                <a:spcPts val="0"/>
              </a:spcAft>
              <a:buClr>
                <a:schemeClr val="dk1"/>
              </a:buClr>
              <a:buSzPts val="1500"/>
              <a:buFont typeface="Lexend Light"/>
              <a:buChar char="●"/>
            </a:pPr>
            <a:r>
              <a:rPr lang="en" sz="1500">
                <a:solidFill>
                  <a:schemeClr val="dk1"/>
                </a:solidFill>
                <a:latin typeface="Lexend Light"/>
                <a:ea typeface="Lexend Light"/>
                <a:cs typeface="Lexend Light"/>
                <a:sym typeface="Lexend Light"/>
              </a:rPr>
              <a:t>Deeper </a:t>
            </a:r>
            <a:r>
              <a:rPr lang="en" sz="1500">
                <a:solidFill>
                  <a:schemeClr val="dk1"/>
                </a:solidFill>
                <a:latin typeface="Lexend Light"/>
                <a:ea typeface="Lexend Light"/>
                <a:cs typeface="Lexend Light"/>
                <a:sym typeface="Lexend Light"/>
              </a:rPr>
              <a:t>understanding</a:t>
            </a:r>
            <a:r>
              <a:rPr lang="en" sz="1500">
                <a:solidFill>
                  <a:schemeClr val="dk1"/>
                </a:solidFill>
                <a:latin typeface="Lexend Light"/>
                <a:ea typeface="Lexend Light"/>
                <a:cs typeface="Lexend Light"/>
                <a:sym typeface="Lexend Light"/>
              </a:rPr>
              <a:t> of community needs</a:t>
            </a:r>
            <a:endParaRPr sz="1500">
              <a:solidFill>
                <a:schemeClr val="dk1"/>
              </a:solidFill>
              <a:latin typeface="Lexend Light"/>
              <a:ea typeface="Lexend Light"/>
              <a:cs typeface="Lexend Light"/>
              <a:sym typeface="Lexend Light"/>
            </a:endParaRPr>
          </a:p>
          <a:p>
            <a:pPr indent="0" lvl="0" marL="457200" rtl="0" algn="l">
              <a:spcBef>
                <a:spcPts val="0"/>
              </a:spcBef>
              <a:spcAft>
                <a:spcPts val="0"/>
              </a:spcAft>
              <a:buNone/>
            </a:pPr>
            <a:r>
              <a:t/>
            </a:r>
            <a:endParaRPr sz="1500">
              <a:solidFill>
                <a:schemeClr val="dk1"/>
              </a:solidFill>
              <a:latin typeface="Lexend Light"/>
              <a:ea typeface="Lexend Light"/>
              <a:cs typeface="Lexend Light"/>
              <a:sym typeface="Lexend Light"/>
            </a:endParaRPr>
          </a:p>
        </p:txBody>
      </p:sp>
      <p:sp>
        <p:nvSpPr>
          <p:cNvPr id="2012" name="Google Shape;2012;p48"/>
          <p:cNvSpPr txBox="1"/>
          <p:nvPr>
            <p:ph type="title"/>
          </p:nvPr>
        </p:nvSpPr>
        <p:spPr>
          <a:xfrm>
            <a:off x="1372350" y="599900"/>
            <a:ext cx="6399300" cy="6141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 sz="3100"/>
              <a:t>Stakeholder Participation </a:t>
            </a:r>
            <a:endParaRPr sz="3100"/>
          </a:p>
        </p:txBody>
      </p:sp>
      <p:sp>
        <p:nvSpPr>
          <p:cNvPr id="2013" name="Google Shape;2013;p48"/>
          <p:cNvSpPr txBox="1"/>
          <p:nvPr>
            <p:ph idx="1" type="body"/>
          </p:nvPr>
        </p:nvSpPr>
        <p:spPr>
          <a:xfrm>
            <a:off x="7509125" y="-39600"/>
            <a:ext cx="1524900" cy="4311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None/>
            </a:pPr>
            <a:r>
              <a:rPr lang="en"/>
              <a:t>DATE</a:t>
            </a:r>
            <a:endParaRPr/>
          </a:p>
          <a:p>
            <a:pPr indent="0" lvl="0" marL="0" rtl="0" algn="r">
              <a:spcBef>
                <a:spcPts val="0"/>
              </a:spcBef>
              <a:spcAft>
                <a:spcPts val="0"/>
              </a:spcAft>
              <a:buNone/>
            </a:pPr>
            <a:r>
              <a:t/>
            </a:r>
            <a:endParaRPr/>
          </a:p>
        </p:txBody>
      </p:sp>
      <p:pic>
        <p:nvPicPr>
          <p:cNvPr id="2014" name="Google Shape;2014;p48"/>
          <p:cNvPicPr preferRelativeResize="0"/>
          <p:nvPr/>
        </p:nvPicPr>
        <p:blipFill>
          <a:blip r:embed="rId3">
            <a:alphaModFix/>
          </a:blip>
          <a:stretch>
            <a:fillRect/>
          </a:stretch>
        </p:blipFill>
        <p:spPr>
          <a:xfrm>
            <a:off x="1201850" y="1595847"/>
            <a:ext cx="1524900" cy="1524900"/>
          </a:xfrm>
          <a:prstGeom prst="rect">
            <a:avLst/>
          </a:prstGeom>
          <a:noFill/>
          <a:ln>
            <a:noFill/>
          </a:ln>
        </p:spPr>
      </p:pic>
      <p:pic>
        <p:nvPicPr>
          <p:cNvPr id="2015" name="Google Shape;2015;p48"/>
          <p:cNvPicPr preferRelativeResize="0"/>
          <p:nvPr/>
        </p:nvPicPr>
        <p:blipFill>
          <a:blip r:embed="rId4">
            <a:alphaModFix/>
          </a:blip>
          <a:stretch>
            <a:fillRect/>
          </a:stretch>
        </p:blipFill>
        <p:spPr>
          <a:xfrm>
            <a:off x="1253950" y="3332875"/>
            <a:ext cx="2143400" cy="1524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p49"/>
          <p:cNvSpPr txBox="1"/>
          <p:nvPr>
            <p:ph idx="1" type="body"/>
          </p:nvPr>
        </p:nvSpPr>
        <p:spPr>
          <a:xfrm>
            <a:off x="7895425" y="-39600"/>
            <a:ext cx="1138500" cy="3078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t/>
            </a:r>
            <a:endParaRPr/>
          </a:p>
        </p:txBody>
      </p:sp>
      <p:sp>
        <p:nvSpPr>
          <p:cNvPr id="2021" name="Google Shape;2021;p49"/>
          <p:cNvSpPr txBox="1"/>
          <p:nvPr>
            <p:ph idx="2" type="body"/>
          </p:nvPr>
        </p:nvSpPr>
        <p:spPr>
          <a:xfrm>
            <a:off x="167325" y="-39600"/>
            <a:ext cx="11697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2" name="Google Shape;2022;p49"/>
          <p:cNvSpPr txBox="1"/>
          <p:nvPr>
            <p:ph idx="3" type="body"/>
          </p:nvPr>
        </p:nvSpPr>
        <p:spPr>
          <a:xfrm>
            <a:off x="940775" y="-39600"/>
            <a:ext cx="38103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3" name="Google Shape;2023;p49"/>
          <p:cNvSpPr txBox="1"/>
          <p:nvPr>
            <p:ph idx="4" type="subTitle"/>
          </p:nvPr>
        </p:nvSpPr>
        <p:spPr>
          <a:xfrm>
            <a:off x="114300" y="3747025"/>
            <a:ext cx="4457700" cy="12621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400"/>
              <a:t>Our plan of </a:t>
            </a:r>
            <a:r>
              <a:rPr lang="en" sz="1400"/>
              <a:t>support</a:t>
            </a:r>
            <a:r>
              <a:rPr lang="en" sz="1400"/>
              <a:t> </a:t>
            </a:r>
            <a:endParaRPr sz="1400"/>
          </a:p>
          <a:p>
            <a:pPr indent="-317500" lvl="0" marL="457200" rtl="0" algn="l">
              <a:lnSpc>
                <a:spcPct val="100000"/>
              </a:lnSpc>
              <a:spcBef>
                <a:spcPts val="0"/>
              </a:spcBef>
              <a:spcAft>
                <a:spcPts val="0"/>
              </a:spcAft>
              <a:buSzPts val="1400"/>
              <a:buChar char="●"/>
            </a:pPr>
            <a:r>
              <a:rPr lang="en" sz="1400">
                <a:latin typeface="Lexend"/>
                <a:ea typeface="Lexend"/>
                <a:cs typeface="Lexend"/>
                <a:sym typeface="Lexend"/>
              </a:rPr>
              <a:t>We use youth education to influence others. We aim to show the importance of water infrastructure and why teaching it to young kids can significantly impact the future. </a:t>
            </a:r>
            <a:endParaRPr sz="1400"/>
          </a:p>
        </p:txBody>
      </p:sp>
      <p:sp>
        <p:nvSpPr>
          <p:cNvPr id="2024" name="Google Shape;2024;p49"/>
          <p:cNvSpPr txBox="1"/>
          <p:nvPr>
            <p:ph idx="5" type="subTitle"/>
          </p:nvPr>
        </p:nvSpPr>
        <p:spPr>
          <a:xfrm>
            <a:off x="4422525" y="1371600"/>
            <a:ext cx="4373700" cy="31863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500"/>
              <a:t>Exposing kids </a:t>
            </a:r>
            <a:endParaRPr sz="1500"/>
          </a:p>
          <a:p>
            <a:pPr indent="-323850" lvl="0" marL="457200" rtl="0" algn="l">
              <a:lnSpc>
                <a:spcPct val="100000"/>
              </a:lnSpc>
              <a:spcBef>
                <a:spcPts val="0"/>
              </a:spcBef>
              <a:spcAft>
                <a:spcPts val="0"/>
              </a:spcAft>
              <a:buSzPts val="1500"/>
              <a:buChar char="●"/>
            </a:pPr>
            <a:r>
              <a:rPr lang="en" sz="1500">
                <a:latin typeface="Lexend"/>
                <a:ea typeface="Lexend"/>
                <a:cs typeface="Lexend"/>
                <a:sym typeface="Lexend"/>
              </a:rPr>
              <a:t>Exposing children to places with natural bodies of water provides better knowledge and understanding of water infrastructure</a:t>
            </a:r>
            <a:endParaRPr sz="1500">
              <a:latin typeface="Lexend"/>
              <a:ea typeface="Lexend"/>
              <a:cs typeface="Lexend"/>
              <a:sym typeface="Lexend"/>
            </a:endParaRPr>
          </a:p>
          <a:p>
            <a:pPr indent="-323850" lvl="0" marL="457200" rtl="0" algn="l">
              <a:lnSpc>
                <a:spcPct val="100000"/>
              </a:lnSpc>
              <a:spcBef>
                <a:spcPts val="0"/>
              </a:spcBef>
              <a:spcAft>
                <a:spcPts val="0"/>
              </a:spcAft>
              <a:buSzPts val="1500"/>
              <a:buFont typeface="Lexend"/>
              <a:buChar char="●"/>
            </a:pPr>
            <a:r>
              <a:rPr lang="en" sz="1500">
                <a:latin typeface="Lexend"/>
                <a:ea typeface="Lexend"/>
                <a:cs typeface="Lexend"/>
                <a:sym typeface="Lexend"/>
              </a:rPr>
              <a:t>For active learning, children can participate in projects and water conservation analysis. Letting the kids research water and engage in water science, they can develop solutions and problem-solving tactics, all of which will open new ways of learning.</a:t>
            </a:r>
            <a:endParaRPr sz="1500">
              <a:latin typeface="Lexend"/>
              <a:ea typeface="Lexend"/>
              <a:cs typeface="Lexend"/>
              <a:sym typeface="Lexend"/>
            </a:endParaRPr>
          </a:p>
          <a:p>
            <a:pPr indent="0" lvl="0" marL="0" rtl="0" algn="l">
              <a:lnSpc>
                <a:spcPct val="100000"/>
              </a:lnSpc>
              <a:spcBef>
                <a:spcPts val="0"/>
              </a:spcBef>
              <a:spcAft>
                <a:spcPts val="0"/>
              </a:spcAft>
              <a:buNone/>
            </a:pPr>
            <a:r>
              <a:t/>
            </a:r>
            <a:endParaRPr sz="1500">
              <a:latin typeface="Lexend"/>
              <a:ea typeface="Lexend"/>
              <a:cs typeface="Lexend"/>
              <a:sym typeface="Lexend"/>
            </a:endParaRPr>
          </a:p>
        </p:txBody>
      </p:sp>
      <p:sp>
        <p:nvSpPr>
          <p:cNvPr id="2025" name="Google Shape;2025;p49"/>
          <p:cNvSpPr txBox="1"/>
          <p:nvPr>
            <p:ph type="title"/>
          </p:nvPr>
        </p:nvSpPr>
        <p:spPr>
          <a:xfrm>
            <a:off x="57375" y="239975"/>
            <a:ext cx="6048900" cy="849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Problem Support</a:t>
            </a:r>
            <a:endParaRPr/>
          </a:p>
        </p:txBody>
      </p:sp>
      <p:pic>
        <p:nvPicPr>
          <p:cNvPr id="2026" name="Google Shape;2026;p49"/>
          <p:cNvPicPr preferRelativeResize="0"/>
          <p:nvPr/>
        </p:nvPicPr>
        <p:blipFill>
          <a:blip r:embed="rId3">
            <a:alphaModFix/>
          </a:blip>
          <a:stretch>
            <a:fillRect/>
          </a:stretch>
        </p:blipFill>
        <p:spPr>
          <a:xfrm>
            <a:off x="311700" y="1006738"/>
            <a:ext cx="4018650" cy="2703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0" name="Shape 2030"/>
        <p:cNvGrpSpPr/>
        <p:nvPr/>
      </p:nvGrpSpPr>
      <p:grpSpPr>
        <a:xfrm>
          <a:off x="0" y="0"/>
          <a:ext cx="0" cy="0"/>
          <a:chOff x="0" y="0"/>
          <a:chExt cx="0" cy="0"/>
        </a:xfrm>
      </p:grpSpPr>
      <p:sp>
        <p:nvSpPr>
          <p:cNvPr id="2031" name="Google Shape;2031;p50"/>
          <p:cNvSpPr/>
          <p:nvPr/>
        </p:nvSpPr>
        <p:spPr>
          <a:xfrm>
            <a:off x="3457225" y="356188"/>
            <a:ext cx="1863600" cy="1678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2" name="Google Shape;2032;p50"/>
          <p:cNvSpPr/>
          <p:nvPr/>
        </p:nvSpPr>
        <p:spPr>
          <a:xfrm>
            <a:off x="342570" y="2317834"/>
            <a:ext cx="5772900" cy="2433000"/>
          </a:xfrm>
          <a:prstGeom prst="roundRect">
            <a:avLst>
              <a:gd fmla="val 4803" name="adj"/>
            </a:avLst>
          </a:prstGeom>
          <a:solidFill>
            <a:schemeClr val="lt2"/>
          </a:solidFill>
          <a:ln>
            <a:noFill/>
          </a:ln>
          <a:effectLst>
            <a:outerShdw blurRad="57150" rotWithShape="0" algn="bl" dist="19050">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3" name="Google Shape;2033;p50"/>
          <p:cNvSpPr txBox="1"/>
          <p:nvPr>
            <p:ph idx="4" type="subTitle"/>
          </p:nvPr>
        </p:nvSpPr>
        <p:spPr>
          <a:xfrm>
            <a:off x="342575" y="2419150"/>
            <a:ext cx="5772900" cy="24165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None/>
            </a:pPr>
            <a:r>
              <a:t/>
            </a:r>
            <a:endParaRPr sz="1900"/>
          </a:p>
          <a:p>
            <a:pPr indent="0" lvl="0" marL="0" rtl="0" algn="l">
              <a:lnSpc>
                <a:spcPct val="100000"/>
              </a:lnSpc>
              <a:spcBef>
                <a:spcPts val="0"/>
              </a:spcBef>
              <a:spcAft>
                <a:spcPts val="0"/>
              </a:spcAft>
              <a:buNone/>
            </a:pPr>
            <a:r>
              <a:rPr lang="en" sz="1800">
                <a:latin typeface="Lexend"/>
                <a:ea typeface="Lexend"/>
                <a:cs typeface="Lexend"/>
                <a:sym typeface="Lexend"/>
              </a:rPr>
              <a:t>We are concentrating on elementary education and different aspects we can use to educate students of this age on the impact of learning about water infrastructure. By exposing them to knowledge of water's importance, they can pass this on to the next generation. Teachers should focus on three areas</a:t>
            </a:r>
            <a:endParaRPr sz="1800"/>
          </a:p>
        </p:txBody>
      </p:sp>
      <p:sp>
        <p:nvSpPr>
          <p:cNvPr id="2034" name="Google Shape;2034;p50"/>
          <p:cNvSpPr/>
          <p:nvPr/>
        </p:nvSpPr>
        <p:spPr>
          <a:xfrm>
            <a:off x="6653284" y="2317834"/>
            <a:ext cx="2149200" cy="2433000"/>
          </a:xfrm>
          <a:prstGeom prst="roundRect">
            <a:avLst>
              <a:gd fmla="val 4803" name="adj"/>
            </a:avLst>
          </a:prstGeom>
          <a:solidFill>
            <a:schemeClr val="lt2"/>
          </a:solidFill>
          <a:ln>
            <a:noFill/>
          </a:ln>
          <a:effectLst>
            <a:outerShdw blurRad="57150" rotWithShape="0" algn="bl" dist="19050">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5" name="Google Shape;2035;p50"/>
          <p:cNvSpPr/>
          <p:nvPr/>
        </p:nvSpPr>
        <p:spPr>
          <a:xfrm>
            <a:off x="6791850" y="4147450"/>
            <a:ext cx="1233900" cy="451500"/>
          </a:xfrm>
          <a:prstGeom prst="roundRect">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Lexend"/>
                <a:ea typeface="Lexend"/>
                <a:cs typeface="Lexend"/>
                <a:sym typeface="Lexend"/>
              </a:rPr>
              <a:t>Focus </a:t>
            </a:r>
            <a:endParaRPr sz="2400">
              <a:solidFill>
                <a:schemeClr val="dk1"/>
              </a:solidFill>
              <a:latin typeface="Lexend"/>
              <a:ea typeface="Lexend"/>
              <a:cs typeface="Lexend"/>
              <a:sym typeface="Lexend"/>
            </a:endParaRPr>
          </a:p>
        </p:txBody>
      </p:sp>
      <p:grpSp>
        <p:nvGrpSpPr>
          <p:cNvPr id="2036" name="Google Shape;2036;p50"/>
          <p:cNvGrpSpPr/>
          <p:nvPr/>
        </p:nvGrpSpPr>
        <p:grpSpPr>
          <a:xfrm>
            <a:off x="6723459" y="2419159"/>
            <a:ext cx="277873" cy="68400"/>
            <a:chOff x="6723459" y="2419159"/>
            <a:chExt cx="277873" cy="68400"/>
          </a:xfrm>
        </p:grpSpPr>
        <p:sp>
          <p:nvSpPr>
            <p:cNvPr id="2037" name="Google Shape;2037;p50"/>
            <p:cNvSpPr/>
            <p:nvPr/>
          </p:nvSpPr>
          <p:spPr>
            <a:xfrm>
              <a:off x="6723459" y="2419159"/>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8" name="Google Shape;2038;p50"/>
            <p:cNvSpPr/>
            <p:nvPr/>
          </p:nvSpPr>
          <p:spPr>
            <a:xfrm>
              <a:off x="6828196" y="2419159"/>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9" name="Google Shape;2039;p50"/>
            <p:cNvSpPr/>
            <p:nvPr/>
          </p:nvSpPr>
          <p:spPr>
            <a:xfrm>
              <a:off x="6932932" y="2419159"/>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040" name="Google Shape;2040;p50"/>
          <p:cNvGrpSpPr/>
          <p:nvPr/>
        </p:nvGrpSpPr>
        <p:grpSpPr>
          <a:xfrm>
            <a:off x="412745" y="2419159"/>
            <a:ext cx="277873" cy="68400"/>
            <a:chOff x="412745" y="2419159"/>
            <a:chExt cx="277873" cy="68400"/>
          </a:xfrm>
        </p:grpSpPr>
        <p:sp>
          <p:nvSpPr>
            <p:cNvPr id="2041" name="Google Shape;2041;p50"/>
            <p:cNvSpPr/>
            <p:nvPr/>
          </p:nvSpPr>
          <p:spPr>
            <a:xfrm>
              <a:off x="412745" y="2419159"/>
              <a:ext cx="68400" cy="68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2" name="Google Shape;2042;p50"/>
            <p:cNvSpPr/>
            <p:nvPr/>
          </p:nvSpPr>
          <p:spPr>
            <a:xfrm>
              <a:off x="517482" y="2419159"/>
              <a:ext cx="68400" cy="68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3" name="Google Shape;2043;p50"/>
            <p:cNvSpPr/>
            <p:nvPr/>
          </p:nvSpPr>
          <p:spPr>
            <a:xfrm>
              <a:off x="622218" y="2419159"/>
              <a:ext cx="68400" cy="6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44" name="Google Shape;2044;p50"/>
          <p:cNvSpPr txBox="1"/>
          <p:nvPr>
            <p:ph idx="5" type="subTitle"/>
          </p:nvPr>
        </p:nvSpPr>
        <p:spPr>
          <a:xfrm>
            <a:off x="6506025" y="2548200"/>
            <a:ext cx="2302500" cy="1477500"/>
          </a:xfrm>
          <a:prstGeom prst="rect">
            <a:avLst/>
          </a:prstGeom>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SzPts val="1400"/>
              <a:buChar char="●"/>
            </a:pPr>
            <a:r>
              <a:rPr lang="en" sz="1400"/>
              <a:t>Curriculum development </a:t>
            </a:r>
            <a:endParaRPr sz="1400"/>
          </a:p>
          <a:p>
            <a:pPr indent="-317500" lvl="0" marL="457200" rtl="0" algn="l">
              <a:lnSpc>
                <a:spcPct val="100000"/>
              </a:lnSpc>
              <a:spcBef>
                <a:spcPts val="0"/>
              </a:spcBef>
              <a:spcAft>
                <a:spcPts val="0"/>
              </a:spcAft>
              <a:buSzPts val="1400"/>
              <a:buChar char="●"/>
            </a:pPr>
            <a:r>
              <a:rPr lang="en" sz="1400"/>
              <a:t>Collaboration with expert </a:t>
            </a:r>
            <a:endParaRPr sz="1400"/>
          </a:p>
          <a:p>
            <a:pPr indent="-317500" lvl="0" marL="457200" rtl="0" algn="l">
              <a:lnSpc>
                <a:spcPct val="100000"/>
              </a:lnSpc>
              <a:spcBef>
                <a:spcPts val="0"/>
              </a:spcBef>
              <a:spcAft>
                <a:spcPts val="0"/>
              </a:spcAft>
              <a:buSzPts val="1400"/>
              <a:buChar char="●"/>
            </a:pPr>
            <a:r>
              <a:rPr lang="en" sz="1400"/>
              <a:t>Field trip </a:t>
            </a:r>
            <a:endParaRPr sz="1400"/>
          </a:p>
          <a:p>
            <a:pPr indent="-317500" lvl="0" marL="457200" rtl="0" algn="l">
              <a:lnSpc>
                <a:spcPct val="100000"/>
              </a:lnSpc>
              <a:spcBef>
                <a:spcPts val="0"/>
              </a:spcBef>
              <a:spcAft>
                <a:spcPts val="0"/>
              </a:spcAft>
              <a:buSzPts val="1400"/>
              <a:buChar char="●"/>
            </a:pPr>
            <a:r>
              <a:rPr lang="en" sz="1400"/>
              <a:t>Hands on learning </a:t>
            </a:r>
            <a:endParaRPr sz="1400"/>
          </a:p>
        </p:txBody>
      </p:sp>
      <p:sp>
        <p:nvSpPr>
          <p:cNvPr id="2045" name="Google Shape;2045;p50"/>
          <p:cNvSpPr txBox="1"/>
          <p:nvPr>
            <p:ph idx="2" type="body"/>
          </p:nvPr>
        </p:nvSpPr>
        <p:spPr>
          <a:xfrm>
            <a:off x="167325" y="-39600"/>
            <a:ext cx="1169700" cy="307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Name </a:t>
            </a:r>
            <a:endParaRPr/>
          </a:p>
        </p:txBody>
      </p:sp>
      <p:sp>
        <p:nvSpPr>
          <p:cNvPr id="2046" name="Google Shape;2046;p50"/>
          <p:cNvSpPr txBox="1"/>
          <p:nvPr>
            <p:ph idx="3" type="body"/>
          </p:nvPr>
        </p:nvSpPr>
        <p:spPr>
          <a:xfrm>
            <a:off x="940775" y="-39600"/>
            <a:ext cx="38103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Department    Course Number    Section    Time    Location</a:t>
            </a:r>
            <a:endParaRPr/>
          </a:p>
          <a:p>
            <a:pPr indent="0" lvl="0" marL="0" rtl="0" algn="l">
              <a:spcBef>
                <a:spcPts val="0"/>
              </a:spcBef>
              <a:spcAft>
                <a:spcPts val="0"/>
              </a:spcAft>
              <a:buNone/>
            </a:pPr>
            <a:r>
              <a:t/>
            </a:r>
            <a:endParaRPr/>
          </a:p>
        </p:txBody>
      </p:sp>
      <p:sp>
        <p:nvSpPr>
          <p:cNvPr id="2047" name="Google Shape;2047;p50"/>
          <p:cNvSpPr txBox="1"/>
          <p:nvPr>
            <p:ph type="title"/>
          </p:nvPr>
        </p:nvSpPr>
        <p:spPr>
          <a:xfrm>
            <a:off x="209775" y="468575"/>
            <a:ext cx="5016000" cy="1514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Problem Support</a:t>
            </a:r>
            <a:endParaRPr/>
          </a:p>
        </p:txBody>
      </p:sp>
      <p:grpSp>
        <p:nvGrpSpPr>
          <p:cNvPr id="2048" name="Google Shape;2048;p50"/>
          <p:cNvGrpSpPr/>
          <p:nvPr/>
        </p:nvGrpSpPr>
        <p:grpSpPr>
          <a:xfrm>
            <a:off x="5494750" y="250809"/>
            <a:ext cx="2149256" cy="1889267"/>
            <a:chOff x="5351018" y="4955476"/>
            <a:chExt cx="4003085" cy="1380236"/>
          </a:xfrm>
        </p:grpSpPr>
        <p:sp>
          <p:nvSpPr>
            <p:cNvPr id="2049" name="Google Shape;2049;p50"/>
            <p:cNvSpPr/>
            <p:nvPr/>
          </p:nvSpPr>
          <p:spPr>
            <a:xfrm>
              <a:off x="5411982" y="5018982"/>
              <a:ext cx="3885217" cy="1253236"/>
            </a:xfrm>
            <a:custGeom>
              <a:rect b="b" l="l" r="r" t="t"/>
              <a:pathLst>
                <a:path extrusionOk="0" h="1253236" w="2932239">
                  <a:moveTo>
                    <a:pt x="0" y="0"/>
                  </a:moveTo>
                  <a:lnTo>
                    <a:pt x="2932240" y="0"/>
                  </a:lnTo>
                  <a:lnTo>
                    <a:pt x="2932240" y="1253236"/>
                  </a:lnTo>
                  <a:lnTo>
                    <a:pt x="0" y="1253236"/>
                  </a:lnTo>
                  <a:close/>
                </a:path>
              </a:pathLst>
            </a:custGeom>
            <a:solidFill>
              <a:schemeClr val="lt2"/>
            </a:solidFill>
            <a:ln cap="flat" cmpd="sng" w="9525">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solidFill>
                  <a:schemeClr val="dk1"/>
                </a:solidFill>
              </a:endParaRPr>
            </a:p>
          </p:txBody>
        </p:sp>
        <p:sp>
          <p:nvSpPr>
            <p:cNvPr id="2050" name="Google Shape;2050;p50"/>
            <p:cNvSpPr/>
            <p:nvPr/>
          </p:nvSpPr>
          <p:spPr>
            <a:xfrm>
              <a:off x="5351018" y="4955476"/>
              <a:ext cx="121920" cy="127000"/>
            </a:xfrm>
            <a:custGeom>
              <a:rect b="b" l="l" r="r" t="t"/>
              <a:pathLst>
                <a:path extrusionOk="0" h="127000" w="121920">
                  <a:moveTo>
                    <a:pt x="0" y="0"/>
                  </a:moveTo>
                  <a:lnTo>
                    <a:pt x="121920" y="0"/>
                  </a:lnTo>
                  <a:lnTo>
                    <a:pt x="121920" y="127000"/>
                  </a:lnTo>
                  <a:lnTo>
                    <a:pt x="0" y="127000"/>
                  </a:lnTo>
                  <a:close/>
                </a:path>
              </a:pathLst>
            </a:custGeom>
            <a:solidFill>
              <a:schemeClr val="lt2"/>
            </a:solidFill>
            <a:ln cap="flat" cmpd="sng" w="9525">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solidFill>
                  <a:schemeClr val="dk1"/>
                </a:solidFill>
              </a:endParaRPr>
            </a:p>
          </p:txBody>
        </p:sp>
        <p:sp>
          <p:nvSpPr>
            <p:cNvPr id="2051" name="Google Shape;2051;p50"/>
            <p:cNvSpPr/>
            <p:nvPr/>
          </p:nvSpPr>
          <p:spPr>
            <a:xfrm>
              <a:off x="5351018" y="6208712"/>
              <a:ext cx="121920" cy="127000"/>
            </a:xfrm>
            <a:custGeom>
              <a:rect b="b" l="l" r="r" t="t"/>
              <a:pathLst>
                <a:path extrusionOk="0" h="127000" w="121920">
                  <a:moveTo>
                    <a:pt x="0" y="0"/>
                  </a:moveTo>
                  <a:lnTo>
                    <a:pt x="121920" y="0"/>
                  </a:lnTo>
                  <a:lnTo>
                    <a:pt x="121920" y="127000"/>
                  </a:lnTo>
                  <a:lnTo>
                    <a:pt x="0" y="127000"/>
                  </a:lnTo>
                  <a:close/>
                </a:path>
              </a:pathLst>
            </a:custGeom>
            <a:solidFill>
              <a:schemeClr val="lt2"/>
            </a:solidFill>
            <a:ln cap="flat" cmpd="sng" w="9525">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solidFill>
                  <a:schemeClr val="dk1"/>
                </a:solidFill>
              </a:endParaRPr>
            </a:p>
          </p:txBody>
        </p:sp>
        <p:sp>
          <p:nvSpPr>
            <p:cNvPr id="2052" name="Google Shape;2052;p50"/>
            <p:cNvSpPr/>
            <p:nvPr/>
          </p:nvSpPr>
          <p:spPr>
            <a:xfrm>
              <a:off x="9232183" y="4955476"/>
              <a:ext cx="121920" cy="127000"/>
            </a:xfrm>
            <a:custGeom>
              <a:rect b="b" l="l" r="r" t="t"/>
              <a:pathLst>
                <a:path extrusionOk="0" h="127000" w="121920">
                  <a:moveTo>
                    <a:pt x="0" y="0"/>
                  </a:moveTo>
                  <a:lnTo>
                    <a:pt x="121919" y="0"/>
                  </a:lnTo>
                  <a:lnTo>
                    <a:pt x="121919" y="127000"/>
                  </a:lnTo>
                  <a:lnTo>
                    <a:pt x="0" y="127000"/>
                  </a:lnTo>
                  <a:close/>
                </a:path>
              </a:pathLst>
            </a:custGeom>
            <a:solidFill>
              <a:schemeClr val="lt2"/>
            </a:solidFill>
            <a:ln cap="flat" cmpd="sng" w="9525">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solidFill>
                  <a:schemeClr val="dk1"/>
                </a:solidFill>
              </a:endParaRPr>
            </a:p>
          </p:txBody>
        </p:sp>
        <p:sp>
          <p:nvSpPr>
            <p:cNvPr id="2053" name="Google Shape;2053;p50"/>
            <p:cNvSpPr/>
            <p:nvPr/>
          </p:nvSpPr>
          <p:spPr>
            <a:xfrm>
              <a:off x="9232183" y="6208712"/>
              <a:ext cx="121920" cy="127000"/>
            </a:xfrm>
            <a:custGeom>
              <a:rect b="b" l="l" r="r" t="t"/>
              <a:pathLst>
                <a:path extrusionOk="0" h="127000" w="121920">
                  <a:moveTo>
                    <a:pt x="0" y="0"/>
                  </a:moveTo>
                  <a:lnTo>
                    <a:pt x="121919" y="0"/>
                  </a:lnTo>
                  <a:lnTo>
                    <a:pt x="121919" y="127000"/>
                  </a:lnTo>
                  <a:lnTo>
                    <a:pt x="0" y="127000"/>
                  </a:lnTo>
                  <a:close/>
                </a:path>
              </a:pathLst>
            </a:custGeom>
            <a:solidFill>
              <a:schemeClr val="lt2"/>
            </a:solidFill>
            <a:ln cap="flat" cmpd="sng" w="9525">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None/>
              </a:pPr>
              <a:r>
                <a:t/>
              </a:r>
              <a:endParaRPr sz="1800">
                <a:solidFill>
                  <a:schemeClr val="dk1"/>
                </a:solidFill>
              </a:endParaRPr>
            </a:p>
          </p:txBody>
        </p:sp>
      </p:grpSp>
      <p:sp>
        <p:nvSpPr>
          <p:cNvPr id="2054" name="Google Shape;2054;p50"/>
          <p:cNvSpPr/>
          <p:nvPr/>
        </p:nvSpPr>
        <p:spPr>
          <a:xfrm>
            <a:off x="7001328" y="2141723"/>
            <a:ext cx="263412" cy="324213"/>
          </a:xfrm>
          <a:custGeom>
            <a:rect b="b" l="l" r="r" t="t"/>
            <a:pathLst>
              <a:path extrusionOk="0" h="19170" w="15575">
                <a:moveTo>
                  <a:pt x="0" y="0"/>
                </a:moveTo>
                <a:lnTo>
                  <a:pt x="3354" y="19170"/>
                </a:lnTo>
                <a:lnTo>
                  <a:pt x="7668" y="11502"/>
                </a:lnTo>
                <a:lnTo>
                  <a:pt x="15575" y="8866"/>
                </a:lnTo>
                <a:close/>
              </a:path>
            </a:pathLst>
          </a:custGeom>
          <a:solidFill>
            <a:schemeClr val="accent1"/>
          </a:solidFill>
          <a:ln cap="flat" cmpd="sng" w="9525">
            <a:solidFill>
              <a:schemeClr val="accent4"/>
            </a:solidFill>
            <a:prstDash val="solid"/>
            <a:round/>
            <a:headEnd len="med" w="med" type="none"/>
            <a:tailEnd len="med" w="med" type="none"/>
          </a:ln>
        </p:spPr>
      </p:sp>
      <p:sp>
        <p:nvSpPr>
          <p:cNvPr id="2055" name="Google Shape;2055;p50"/>
          <p:cNvSpPr txBox="1"/>
          <p:nvPr>
            <p:ph idx="1" type="body"/>
          </p:nvPr>
        </p:nvSpPr>
        <p:spPr>
          <a:xfrm>
            <a:off x="7509125" y="-39600"/>
            <a:ext cx="1524900" cy="4311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None/>
            </a:pPr>
            <a:r>
              <a:rPr lang="en"/>
              <a:t>DATE</a:t>
            </a:r>
            <a:endParaRPr/>
          </a:p>
          <a:p>
            <a:pPr indent="0" lvl="0" marL="0" rtl="0" algn="r">
              <a:spcBef>
                <a:spcPts val="0"/>
              </a:spcBef>
              <a:spcAft>
                <a:spcPts val="0"/>
              </a:spcAft>
              <a:buNone/>
            </a:pPr>
            <a:r>
              <a:t/>
            </a:r>
            <a:endParaRPr/>
          </a:p>
        </p:txBody>
      </p:sp>
      <p:sp>
        <p:nvSpPr>
          <p:cNvPr id="2056" name="Google Shape;2056;p50"/>
          <p:cNvSpPr/>
          <p:nvPr/>
        </p:nvSpPr>
        <p:spPr>
          <a:xfrm>
            <a:off x="5629613" y="331438"/>
            <a:ext cx="1879500" cy="1728000"/>
          </a:xfrm>
          <a:prstGeom prst="rect">
            <a:avLst/>
          </a:prstGeom>
          <a:solidFill>
            <a:srgbClr val="C1F7B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n illustration of a man holding a wrench and the words modernize our infrastructure above him (Provided by Tenor)" id="2057" name="Google Shape;2057;p50"/>
          <p:cNvPicPr preferRelativeResize="0"/>
          <p:nvPr/>
        </p:nvPicPr>
        <p:blipFill>
          <a:blip r:embed="rId3">
            <a:alphaModFix/>
          </a:blip>
          <a:stretch>
            <a:fillRect/>
          </a:stretch>
        </p:blipFill>
        <p:spPr>
          <a:xfrm>
            <a:off x="5775563" y="401625"/>
            <a:ext cx="1587625" cy="1587625"/>
          </a:xfrm>
          <a:prstGeom prst="rect">
            <a:avLst/>
          </a:prstGeom>
          <a:noFill/>
          <a:ln>
            <a:noFill/>
          </a:ln>
        </p:spPr>
      </p:pic>
      <p:pic>
        <p:nvPicPr>
          <p:cNvPr descr="a cartoon of a boy drinking water from a fountain with a sign that says america deserves clean water (Provided by Tenor)" id="2058" name="Google Shape;2058;p50"/>
          <p:cNvPicPr preferRelativeResize="0"/>
          <p:nvPr/>
        </p:nvPicPr>
        <p:blipFill>
          <a:blip r:embed="rId4">
            <a:alphaModFix/>
          </a:blip>
          <a:stretch>
            <a:fillRect/>
          </a:stretch>
        </p:blipFill>
        <p:spPr>
          <a:xfrm>
            <a:off x="3688038" y="494449"/>
            <a:ext cx="1401975" cy="1402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51"/>
          <p:cNvSpPr txBox="1"/>
          <p:nvPr>
            <p:ph idx="1" type="body"/>
          </p:nvPr>
        </p:nvSpPr>
        <p:spPr>
          <a:xfrm>
            <a:off x="7504800" y="-101250"/>
            <a:ext cx="1524900" cy="4311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None/>
            </a:pPr>
            <a:r>
              <a:rPr lang="en"/>
              <a:t>DATE</a:t>
            </a:r>
            <a:endParaRPr/>
          </a:p>
          <a:p>
            <a:pPr indent="0" lvl="0" marL="0" rtl="0" algn="r">
              <a:spcBef>
                <a:spcPts val="0"/>
              </a:spcBef>
              <a:spcAft>
                <a:spcPts val="0"/>
              </a:spcAft>
              <a:buNone/>
            </a:pPr>
            <a:r>
              <a:t/>
            </a:r>
            <a:endParaRPr/>
          </a:p>
        </p:txBody>
      </p:sp>
      <p:sp>
        <p:nvSpPr>
          <p:cNvPr id="2064" name="Google Shape;2064;p51"/>
          <p:cNvSpPr txBox="1"/>
          <p:nvPr>
            <p:ph idx="3" type="body"/>
          </p:nvPr>
        </p:nvSpPr>
        <p:spPr>
          <a:xfrm>
            <a:off x="167325" y="-39600"/>
            <a:ext cx="11697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None/>
            </a:pPr>
            <a:r>
              <a:rPr b="1" lang="en"/>
              <a:t>Name </a:t>
            </a:r>
            <a:endParaRPr/>
          </a:p>
          <a:p>
            <a:pPr indent="0" lvl="0" marL="0" rtl="0" algn="l">
              <a:spcBef>
                <a:spcPts val="0"/>
              </a:spcBef>
              <a:spcAft>
                <a:spcPts val="0"/>
              </a:spcAft>
              <a:buNone/>
            </a:pPr>
            <a:r>
              <a:t/>
            </a:r>
            <a:endParaRPr/>
          </a:p>
        </p:txBody>
      </p:sp>
      <p:sp>
        <p:nvSpPr>
          <p:cNvPr id="2065" name="Google Shape;2065;p51"/>
          <p:cNvSpPr txBox="1"/>
          <p:nvPr>
            <p:ph idx="4" type="body"/>
          </p:nvPr>
        </p:nvSpPr>
        <p:spPr>
          <a:xfrm>
            <a:off x="940775" y="-39600"/>
            <a:ext cx="38103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Department    Course Number    Section    Time    Location</a:t>
            </a:r>
            <a:endParaRPr/>
          </a:p>
          <a:p>
            <a:pPr indent="0" lvl="0" marL="0" rtl="0" algn="l">
              <a:spcBef>
                <a:spcPts val="0"/>
              </a:spcBef>
              <a:spcAft>
                <a:spcPts val="0"/>
              </a:spcAft>
              <a:buNone/>
            </a:pPr>
            <a:r>
              <a:t/>
            </a:r>
            <a:endParaRPr/>
          </a:p>
        </p:txBody>
      </p:sp>
      <p:pic>
        <p:nvPicPr>
          <p:cNvPr id="2066" name="Google Shape;2066;p51"/>
          <p:cNvPicPr preferRelativeResize="0"/>
          <p:nvPr/>
        </p:nvPicPr>
        <p:blipFill>
          <a:blip r:embed="rId3">
            <a:alphaModFix/>
          </a:blip>
          <a:stretch>
            <a:fillRect/>
          </a:stretch>
        </p:blipFill>
        <p:spPr>
          <a:xfrm>
            <a:off x="686650" y="1134225"/>
            <a:ext cx="4153325" cy="2770274"/>
          </a:xfrm>
          <a:prstGeom prst="rect">
            <a:avLst/>
          </a:prstGeom>
          <a:noFill/>
          <a:ln>
            <a:noFill/>
          </a:ln>
        </p:spPr>
      </p:pic>
      <p:sp>
        <p:nvSpPr>
          <p:cNvPr id="2067" name="Google Shape;2067;p51"/>
          <p:cNvSpPr txBox="1"/>
          <p:nvPr/>
        </p:nvSpPr>
        <p:spPr>
          <a:xfrm>
            <a:off x="5205075" y="2266800"/>
            <a:ext cx="3730500" cy="2416500"/>
          </a:xfrm>
          <a:prstGeom prst="rect">
            <a:avLst/>
          </a:prstGeom>
          <a:noFill/>
          <a:ln cap="flat" cmpd="sng" w="2857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Lexend"/>
              <a:buChar char="➡"/>
            </a:pPr>
            <a:r>
              <a:rPr b="1" lang="en" sz="2000">
                <a:solidFill>
                  <a:schemeClr val="lt1"/>
                </a:solidFill>
                <a:latin typeface="Lexend"/>
                <a:ea typeface="Lexend"/>
                <a:cs typeface="Lexend"/>
                <a:sym typeface="Lexend"/>
              </a:rPr>
              <a:t>Research</a:t>
            </a:r>
            <a:endParaRPr b="1" sz="2000">
              <a:solidFill>
                <a:schemeClr val="lt1"/>
              </a:solidFill>
              <a:latin typeface="Lexend"/>
              <a:ea typeface="Lexend"/>
              <a:cs typeface="Lexend"/>
              <a:sym typeface="Lexend"/>
            </a:endParaRPr>
          </a:p>
          <a:p>
            <a:pPr indent="-311150" lvl="1" marL="914400" rtl="0" algn="l">
              <a:spcBef>
                <a:spcPts val="0"/>
              </a:spcBef>
              <a:spcAft>
                <a:spcPts val="0"/>
              </a:spcAft>
              <a:buClr>
                <a:schemeClr val="lt1"/>
              </a:buClr>
              <a:buSzPts val="1300"/>
              <a:buFont typeface="Lexend"/>
              <a:buChar char="○"/>
            </a:pPr>
            <a:r>
              <a:rPr lang="en" sz="1300">
                <a:solidFill>
                  <a:schemeClr val="lt1"/>
                </a:solidFill>
                <a:latin typeface="Lexend"/>
                <a:ea typeface="Lexend"/>
                <a:cs typeface="Lexend"/>
                <a:sym typeface="Lexend"/>
              </a:rPr>
              <a:t>What are other communities doing?</a:t>
            </a:r>
            <a:endParaRPr sz="1300">
              <a:solidFill>
                <a:schemeClr val="lt1"/>
              </a:solidFill>
              <a:latin typeface="Lexend"/>
              <a:ea typeface="Lexend"/>
              <a:cs typeface="Lexend"/>
              <a:sym typeface="Lexend"/>
            </a:endParaRPr>
          </a:p>
          <a:p>
            <a:pPr indent="-311150" lvl="1" marL="914400" rtl="0" algn="l">
              <a:spcBef>
                <a:spcPts val="0"/>
              </a:spcBef>
              <a:spcAft>
                <a:spcPts val="0"/>
              </a:spcAft>
              <a:buClr>
                <a:schemeClr val="lt1"/>
              </a:buClr>
              <a:buSzPts val="1300"/>
              <a:buFont typeface="Lexend"/>
              <a:buChar char="○"/>
            </a:pPr>
            <a:r>
              <a:rPr lang="en" sz="1300">
                <a:solidFill>
                  <a:schemeClr val="lt1"/>
                </a:solidFill>
                <a:latin typeface="Lexend"/>
                <a:ea typeface="Lexend"/>
                <a:cs typeface="Lexend"/>
                <a:sym typeface="Lexend"/>
              </a:rPr>
              <a:t>What is and isn’t working?</a:t>
            </a:r>
            <a:endParaRPr sz="1300">
              <a:solidFill>
                <a:schemeClr val="lt1"/>
              </a:solidFill>
              <a:latin typeface="Lexend"/>
              <a:ea typeface="Lexend"/>
              <a:cs typeface="Lexend"/>
              <a:sym typeface="Lexend"/>
            </a:endParaRPr>
          </a:p>
          <a:p>
            <a:pPr indent="-355600" lvl="0" marL="457200" rtl="0" algn="l">
              <a:spcBef>
                <a:spcPts val="0"/>
              </a:spcBef>
              <a:spcAft>
                <a:spcPts val="0"/>
              </a:spcAft>
              <a:buClr>
                <a:schemeClr val="lt1"/>
              </a:buClr>
              <a:buSzPts val="2000"/>
              <a:buFont typeface="Lexend"/>
              <a:buChar char="➡"/>
            </a:pPr>
            <a:r>
              <a:rPr b="1" lang="en" sz="2000">
                <a:solidFill>
                  <a:schemeClr val="lt1"/>
                </a:solidFill>
                <a:latin typeface="Lexend"/>
                <a:ea typeface="Lexend"/>
                <a:cs typeface="Lexend"/>
                <a:sym typeface="Lexend"/>
              </a:rPr>
              <a:t>Technology integration</a:t>
            </a:r>
            <a:endParaRPr b="1" sz="2000">
              <a:solidFill>
                <a:schemeClr val="lt1"/>
              </a:solidFill>
              <a:latin typeface="Lexend"/>
              <a:ea typeface="Lexend"/>
              <a:cs typeface="Lexend"/>
              <a:sym typeface="Lexend"/>
            </a:endParaRPr>
          </a:p>
          <a:p>
            <a:pPr indent="-311150" lvl="1" marL="914400" rtl="0" algn="l">
              <a:spcBef>
                <a:spcPts val="0"/>
              </a:spcBef>
              <a:spcAft>
                <a:spcPts val="0"/>
              </a:spcAft>
              <a:buClr>
                <a:schemeClr val="lt1"/>
              </a:buClr>
              <a:buSzPts val="1300"/>
              <a:buFont typeface="Lexend"/>
              <a:buChar char="○"/>
            </a:pPr>
            <a:r>
              <a:rPr lang="en" sz="1300">
                <a:solidFill>
                  <a:schemeClr val="lt1"/>
                </a:solidFill>
                <a:latin typeface="Lexend"/>
                <a:ea typeface="Lexend"/>
                <a:cs typeface="Lexend"/>
                <a:sym typeface="Lexend"/>
              </a:rPr>
              <a:t>Social Media</a:t>
            </a:r>
            <a:endParaRPr sz="1300">
              <a:solidFill>
                <a:schemeClr val="lt1"/>
              </a:solidFill>
              <a:latin typeface="Lexend"/>
              <a:ea typeface="Lexend"/>
              <a:cs typeface="Lexend"/>
              <a:sym typeface="Lexend"/>
            </a:endParaRPr>
          </a:p>
          <a:p>
            <a:pPr indent="-311150" lvl="1" marL="914400" rtl="0" algn="l">
              <a:spcBef>
                <a:spcPts val="0"/>
              </a:spcBef>
              <a:spcAft>
                <a:spcPts val="0"/>
              </a:spcAft>
              <a:buClr>
                <a:schemeClr val="lt1"/>
              </a:buClr>
              <a:buSzPts val="1300"/>
              <a:buFont typeface="Lexend"/>
              <a:buChar char="○"/>
            </a:pPr>
            <a:r>
              <a:rPr lang="en" sz="1300">
                <a:solidFill>
                  <a:schemeClr val="lt1"/>
                </a:solidFill>
                <a:latin typeface="Lexend"/>
                <a:ea typeface="Lexend"/>
                <a:cs typeface="Lexend"/>
                <a:sym typeface="Lexend"/>
              </a:rPr>
              <a:t>Virtual Reality</a:t>
            </a:r>
            <a:endParaRPr sz="1300">
              <a:solidFill>
                <a:schemeClr val="lt1"/>
              </a:solidFill>
              <a:latin typeface="Lexend"/>
              <a:ea typeface="Lexend"/>
              <a:cs typeface="Lexend"/>
              <a:sym typeface="Lexend"/>
            </a:endParaRPr>
          </a:p>
          <a:p>
            <a:pPr indent="-355600" lvl="0" marL="457200" rtl="0" algn="l">
              <a:spcBef>
                <a:spcPts val="0"/>
              </a:spcBef>
              <a:spcAft>
                <a:spcPts val="0"/>
              </a:spcAft>
              <a:buClr>
                <a:schemeClr val="lt1"/>
              </a:buClr>
              <a:buSzPts val="2000"/>
              <a:buFont typeface="Lexend"/>
              <a:buChar char="➡"/>
            </a:pPr>
            <a:r>
              <a:rPr b="1" lang="en" sz="2000">
                <a:solidFill>
                  <a:schemeClr val="lt1"/>
                </a:solidFill>
                <a:latin typeface="Lexend"/>
                <a:ea typeface="Lexend"/>
                <a:cs typeface="Lexend"/>
                <a:sym typeface="Lexend"/>
              </a:rPr>
              <a:t>Extracurriculars</a:t>
            </a:r>
            <a:endParaRPr b="1" sz="2000">
              <a:solidFill>
                <a:schemeClr val="lt1"/>
              </a:solidFill>
              <a:latin typeface="Lexend"/>
              <a:ea typeface="Lexend"/>
              <a:cs typeface="Lexend"/>
              <a:sym typeface="Lexend"/>
            </a:endParaRPr>
          </a:p>
          <a:p>
            <a:pPr indent="-355600" lvl="0" marL="457200" rtl="0" algn="l">
              <a:spcBef>
                <a:spcPts val="0"/>
              </a:spcBef>
              <a:spcAft>
                <a:spcPts val="0"/>
              </a:spcAft>
              <a:buClr>
                <a:schemeClr val="lt1"/>
              </a:buClr>
              <a:buSzPts val="2000"/>
              <a:buFont typeface="Lexend"/>
              <a:buChar char="➡"/>
            </a:pPr>
            <a:r>
              <a:rPr b="1" lang="en" sz="2000">
                <a:solidFill>
                  <a:schemeClr val="lt1"/>
                </a:solidFill>
                <a:latin typeface="Lexend"/>
                <a:ea typeface="Lexend"/>
                <a:cs typeface="Lexend"/>
                <a:sym typeface="Lexend"/>
              </a:rPr>
              <a:t>JJK &amp; Heartlands</a:t>
            </a:r>
            <a:endParaRPr b="1" sz="2000">
              <a:solidFill>
                <a:schemeClr val="lt1"/>
              </a:solidFill>
              <a:latin typeface="Lexend"/>
              <a:ea typeface="Lexend"/>
              <a:cs typeface="Lexend"/>
              <a:sym typeface="Lexend"/>
            </a:endParaRPr>
          </a:p>
        </p:txBody>
      </p:sp>
      <p:sp>
        <p:nvSpPr>
          <p:cNvPr id="2068" name="Google Shape;2068;p51"/>
          <p:cNvSpPr/>
          <p:nvPr/>
        </p:nvSpPr>
        <p:spPr>
          <a:xfrm>
            <a:off x="167325" y="458300"/>
            <a:ext cx="4295100" cy="691376"/>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Lexend"/>
              </a:rPr>
              <a:t>Next Steps</a:t>
            </a:r>
          </a:p>
        </p:txBody>
      </p:sp>
      <p:cxnSp>
        <p:nvCxnSpPr>
          <p:cNvPr id="2069" name="Google Shape;2069;p51"/>
          <p:cNvCxnSpPr/>
          <p:nvPr/>
        </p:nvCxnSpPr>
        <p:spPr>
          <a:xfrm>
            <a:off x="492350" y="1427550"/>
            <a:ext cx="0" cy="2629500"/>
          </a:xfrm>
          <a:prstGeom prst="straightConnector1">
            <a:avLst/>
          </a:prstGeom>
          <a:noFill/>
          <a:ln cap="flat" cmpd="sng" w="28575">
            <a:solidFill>
              <a:schemeClr val="accent3"/>
            </a:solidFill>
            <a:prstDash val="solid"/>
            <a:round/>
            <a:headEnd len="med" w="med" type="none"/>
            <a:tailEnd len="med" w="med" type="none"/>
          </a:ln>
        </p:spPr>
      </p:cxnSp>
      <p:cxnSp>
        <p:nvCxnSpPr>
          <p:cNvPr id="2070" name="Google Shape;2070;p51"/>
          <p:cNvCxnSpPr/>
          <p:nvPr/>
        </p:nvCxnSpPr>
        <p:spPr>
          <a:xfrm rot="10800000">
            <a:off x="492350" y="4057050"/>
            <a:ext cx="4295100" cy="3300"/>
          </a:xfrm>
          <a:prstGeom prst="straightConnector1">
            <a:avLst/>
          </a:prstGeom>
          <a:noFill/>
          <a:ln cap="flat" cmpd="sng" w="28575">
            <a:solidFill>
              <a:schemeClr val="accent2"/>
            </a:solidFill>
            <a:prstDash val="solid"/>
            <a:round/>
            <a:headEnd len="med" w="med" type="none"/>
            <a:tailEnd len="med" w="med" type="none"/>
          </a:ln>
        </p:spPr>
      </p:cxnSp>
      <p:pic>
        <p:nvPicPr>
          <p:cNvPr id="2071" name="Google Shape;2071;p51"/>
          <p:cNvPicPr preferRelativeResize="0"/>
          <p:nvPr/>
        </p:nvPicPr>
        <p:blipFill>
          <a:blip r:embed="rId4">
            <a:alphaModFix/>
          </a:blip>
          <a:stretch>
            <a:fillRect/>
          </a:stretch>
        </p:blipFill>
        <p:spPr>
          <a:xfrm>
            <a:off x="5817460" y="573750"/>
            <a:ext cx="753102" cy="460464"/>
          </a:xfrm>
          <a:prstGeom prst="rect">
            <a:avLst/>
          </a:prstGeom>
          <a:noFill/>
          <a:ln>
            <a:noFill/>
          </a:ln>
        </p:spPr>
      </p:pic>
      <p:pic>
        <p:nvPicPr>
          <p:cNvPr id="2072" name="Google Shape;2072;p51"/>
          <p:cNvPicPr preferRelativeResize="0"/>
          <p:nvPr/>
        </p:nvPicPr>
        <p:blipFill>
          <a:blip r:embed="rId5">
            <a:alphaModFix/>
          </a:blip>
          <a:stretch>
            <a:fillRect/>
          </a:stretch>
        </p:blipFill>
        <p:spPr>
          <a:xfrm>
            <a:off x="4835100" y="308525"/>
            <a:ext cx="2021675" cy="1236101"/>
          </a:xfrm>
          <a:prstGeom prst="rect">
            <a:avLst/>
          </a:prstGeom>
          <a:noFill/>
          <a:ln cap="flat" cmpd="sng" w="28575">
            <a:solidFill>
              <a:schemeClr val="accent5"/>
            </a:solidFill>
            <a:prstDash val="solid"/>
            <a:round/>
            <a:headEnd len="sm" w="sm" type="none"/>
            <a:tailEnd len="sm" w="sm" type="none"/>
          </a:ln>
        </p:spPr>
      </p:pic>
      <p:pic>
        <p:nvPicPr>
          <p:cNvPr id="2073" name="Google Shape;2073;p51"/>
          <p:cNvPicPr preferRelativeResize="0"/>
          <p:nvPr/>
        </p:nvPicPr>
        <p:blipFill>
          <a:blip r:embed="rId4">
            <a:alphaModFix/>
          </a:blip>
          <a:stretch>
            <a:fillRect/>
          </a:stretch>
        </p:blipFill>
        <p:spPr>
          <a:xfrm>
            <a:off x="6722950" y="655976"/>
            <a:ext cx="1948425" cy="1461325"/>
          </a:xfrm>
          <a:prstGeom prst="rect">
            <a:avLst/>
          </a:prstGeom>
          <a:noFill/>
          <a:ln cap="flat" cmpd="sng" w="28575">
            <a:solidFill>
              <a:schemeClr val="accent6"/>
            </a:solidFill>
            <a:prstDash val="solid"/>
            <a:round/>
            <a:headEnd len="sm" w="sm" type="none"/>
            <a:tailEnd len="sm" w="sm" type="none"/>
          </a:ln>
        </p:spPr>
      </p:pic>
      <p:sp>
        <p:nvSpPr>
          <p:cNvPr id="2074" name="Google Shape;2074;p51"/>
          <p:cNvSpPr/>
          <p:nvPr/>
        </p:nvSpPr>
        <p:spPr>
          <a:xfrm>
            <a:off x="311700" y="4334925"/>
            <a:ext cx="4327042" cy="308969"/>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Lexend"/>
              </a:rPr>
              <a:t>Spring 2025 and Fall 2025</a:t>
            </a:r>
          </a:p>
        </p:txBody>
      </p:sp>
      <p:sp>
        <p:nvSpPr>
          <p:cNvPr id="2075" name="Google Shape;2075;p51"/>
          <p:cNvSpPr txBox="1"/>
          <p:nvPr/>
        </p:nvSpPr>
        <p:spPr>
          <a:xfrm>
            <a:off x="10304025" y="2197050"/>
            <a:ext cx="918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1"/>
              </a:solidFill>
              <a:latin typeface="Lexend Light"/>
              <a:ea typeface="Lexend Light"/>
              <a:cs typeface="Lexend Light"/>
              <a:sym typeface="Lexend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Get To Know Me">
  <a:themeElements>
    <a:clrScheme name="Simple Light">
      <a:dk1>
        <a:srgbClr val="000000"/>
      </a:dk1>
      <a:lt1>
        <a:srgbClr val="4F4F4F"/>
      </a:lt1>
      <a:dk2>
        <a:srgbClr val="E7E7E7"/>
      </a:dk2>
      <a:lt2>
        <a:srgbClr val="FFFFFF"/>
      </a:lt2>
      <a:accent1>
        <a:srgbClr val="F4F2F2"/>
      </a:accent1>
      <a:accent2>
        <a:srgbClr val="119BFE"/>
      </a:accent2>
      <a:accent3>
        <a:srgbClr val="FF6B4D"/>
      </a:accent3>
      <a:accent4>
        <a:srgbClr val="28C840"/>
      </a:accent4>
      <a:accent5>
        <a:srgbClr val="FFC600"/>
      </a:accent5>
      <a:accent6>
        <a:srgbClr val="CCCCCC"/>
      </a:accent6>
      <a:hlink>
        <a:srgbClr val="E2AFD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