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59" r:id="rId7"/>
    <p:sldId id="260" r:id="rId8"/>
    <p:sldId id="261" r:id="rId9"/>
    <p:sldId id="262" r:id="rId10"/>
    <p:sldId id="258"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6C5BE-2311-43C5-B443-B341552CFB75}" v="1009" dt="2024-11-20T18:52:36.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98" autoAdjust="0"/>
  </p:normalViewPr>
  <p:slideViewPr>
    <p:cSldViewPr snapToGrid="0">
      <p:cViewPr>
        <p:scale>
          <a:sx n="47" d="100"/>
          <a:sy n="47" d="100"/>
        </p:scale>
        <p:origin x="12" y="176"/>
      </p:cViewPr>
      <p:guideLst/>
    </p:cSldViewPr>
  </p:slideViewPr>
  <p:outlineViewPr>
    <p:cViewPr>
      <p:scale>
        <a:sx n="33" d="100"/>
        <a:sy n="33" d="100"/>
      </p:scale>
      <p:origin x="0" y="-1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hed, Evitt" userId="382cc20c-d631-4d00-acb9-2f8c6530af58" providerId="ADAL" clId="{9556C5BE-2311-43C5-B443-B341552CFB75}"/>
    <pc:docChg chg="undo custSel addSld delSld modSld sldOrd">
      <pc:chgData name="Nashed, Evitt" userId="382cc20c-d631-4d00-acb9-2f8c6530af58" providerId="ADAL" clId="{9556C5BE-2311-43C5-B443-B341552CFB75}" dt="2024-11-20T18:53:42.706" v="827" actId="20577"/>
      <pc:docMkLst>
        <pc:docMk/>
      </pc:docMkLst>
      <pc:sldChg chg="delSp delDesignElem">
        <pc:chgData name="Nashed, Evitt" userId="382cc20c-d631-4d00-acb9-2f8c6530af58" providerId="ADAL" clId="{9556C5BE-2311-43C5-B443-B341552CFB75}" dt="2024-11-20T18:33:10.683" v="586"/>
        <pc:sldMkLst>
          <pc:docMk/>
          <pc:sldMk cId="1406262452" sldId="256"/>
        </pc:sldMkLst>
        <pc:spChg chg="del">
          <ac:chgData name="Nashed, Evitt" userId="382cc20c-d631-4d00-acb9-2f8c6530af58" providerId="ADAL" clId="{9556C5BE-2311-43C5-B443-B341552CFB75}" dt="2024-11-20T18:33:10.683" v="586"/>
          <ac:spMkLst>
            <pc:docMk/>
            <pc:sldMk cId="1406262452" sldId="256"/>
            <ac:spMk id="9" creationId="{4EFE82FE-7465-AE46-88DF-34D347E83B84}"/>
          </ac:spMkLst>
        </pc:spChg>
        <pc:spChg chg="del">
          <ac:chgData name="Nashed, Evitt" userId="382cc20c-d631-4d00-acb9-2f8c6530af58" providerId="ADAL" clId="{9556C5BE-2311-43C5-B443-B341552CFB75}" dt="2024-11-20T18:33:10.683" v="586"/>
          <ac:spMkLst>
            <pc:docMk/>
            <pc:sldMk cId="1406262452" sldId="256"/>
            <ac:spMk id="11" creationId="{B4F75AE3-A3AC-DE4C-98FE-EC9DC3BF8DA5}"/>
          </ac:spMkLst>
        </pc:spChg>
        <pc:grpChg chg="del">
          <ac:chgData name="Nashed, Evitt" userId="382cc20c-d631-4d00-acb9-2f8c6530af58" providerId="ADAL" clId="{9556C5BE-2311-43C5-B443-B341552CFB75}" dt="2024-11-20T18:33:10.683" v="586"/>
          <ac:grpSpMkLst>
            <pc:docMk/>
            <pc:sldMk cId="1406262452" sldId="256"/>
            <ac:grpSpMk id="15" creationId="{44406D7A-DB1A-D940-8AD1-93FAF9DD7199}"/>
          </ac:grpSpMkLst>
        </pc:grpChg>
        <pc:cxnChg chg="del">
          <ac:chgData name="Nashed, Evitt" userId="382cc20c-d631-4d00-acb9-2f8c6530af58" providerId="ADAL" clId="{9556C5BE-2311-43C5-B443-B341552CFB75}" dt="2024-11-20T18:33:10.683" v="586"/>
          <ac:cxnSpMkLst>
            <pc:docMk/>
            <pc:sldMk cId="1406262452" sldId="256"/>
            <ac:cxnSpMk id="13" creationId="{41C79BB7-CCAB-2243-9830-5569626C4D01}"/>
          </ac:cxnSpMkLst>
        </pc:cxnChg>
      </pc:sldChg>
      <pc:sldChg chg="addSp delSp modSp mod modNotesTx">
        <pc:chgData name="Nashed, Evitt" userId="382cc20c-d631-4d00-acb9-2f8c6530af58" providerId="ADAL" clId="{9556C5BE-2311-43C5-B443-B341552CFB75}" dt="2024-11-20T18:53:42.706" v="827" actId="20577"/>
        <pc:sldMkLst>
          <pc:docMk/>
          <pc:sldMk cId="241133278" sldId="257"/>
        </pc:sldMkLst>
        <pc:spChg chg="del">
          <ac:chgData name="Nashed, Evitt" userId="382cc20c-d631-4d00-acb9-2f8c6530af58" providerId="ADAL" clId="{9556C5BE-2311-43C5-B443-B341552CFB75}" dt="2024-11-20T18:52:23.208" v="813" actId="478"/>
          <ac:spMkLst>
            <pc:docMk/>
            <pc:sldMk cId="241133278" sldId="257"/>
            <ac:spMk id="3" creationId="{5B4F7029-F0A9-44DD-3D1D-F9A8BA0B7785}"/>
          </ac:spMkLst>
        </pc:spChg>
        <pc:spChg chg="mod">
          <ac:chgData name="Nashed, Evitt" userId="382cc20c-d631-4d00-acb9-2f8c6530af58" providerId="ADAL" clId="{9556C5BE-2311-43C5-B443-B341552CFB75}" dt="2024-11-20T18:52:31.647" v="816" actId="1076"/>
          <ac:spMkLst>
            <pc:docMk/>
            <pc:sldMk cId="241133278" sldId="257"/>
            <ac:spMk id="6" creationId="{80C038AE-81BF-268F-33F6-AC882E69D8E0}"/>
          </ac:spMkLst>
        </pc:spChg>
        <pc:spChg chg="mod">
          <ac:chgData name="Nashed, Evitt" userId="382cc20c-d631-4d00-acb9-2f8c6530af58" providerId="ADAL" clId="{9556C5BE-2311-43C5-B443-B341552CFB75}" dt="2024-11-20T18:52:33.482" v="817" actId="1076"/>
          <ac:spMkLst>
            <pc:docMk/>
            <pc:sldMk cId="241133278" sldId="257"/>
            <ac:spMk id="8" creationId="{648D9E05-B887-3F8F-6A51-D09DB3F63FDB}"/>
          </ac:spMkLst>
        </pc:spChg>
        <pc:picChg chg="add mod">
          <ac:chgData name="Nashed, Evitt" userId="382cc20c-d631-4d00-acb9-2f8c6530af58" providerId="ADAL" clId="{9556C5BE-2311-43C5-B443-B341552CFB75}" dt="2024-11-20T18:52:36.204" v="818" actId="1076"/>
          <ac:picMkLst>
            <pc:docMk/>
            <pc:sldMk cId="241133278" sldId="257"/>
            <ac:picMk id="2050" creationId="{C68B8432-4240-08D1-ABDA-5A22F0848A90}"/>
          </ac:picMkLst>
        </pc:picChg>
      </pc:sldChg>
      <pc:sldChg chg="addSp delSp modSp mod ord delDesignElem">
        <pc:chgData name="Nashed, Evitt" userId="382cc20c-d631-4d00-acb9-2f8c6530af58" providerId="ADAL" clId="{9556C5BE-2311-43C5-B443-B341552CFB75}" dt="2024-11-20T18:33:10.683" v="586"/>
        <pc:sldMkLst>
          <pc:docMk/>
          <pc:sldMk cId="3701072170" sldId="258"/>
        </pc:sldMkLst>
        <pc:spChg chg="add mod">
          <ac:chgData name="Nashed, Evitt" userId="382cc20c-d631-4d00-acb9-2f8c6530af58" providerId="ADAL" clId="{9556C5BE-2311-43C5-B443-B341552CFB75}" dt="2024-11-20T18:19:36.192" v="344" actId="1076"/>
          <ac:spMkLst>
            <pc:docMk/>
            <pc:sldMk cId="3701072170" sldId="258"/>
            <ac:spMk id="3" creationId="{068EF475-C6AE-CE7B-56AB-9B312E16A948}"/>
          </ac:spMkLst>
        </pc:spChg>
        <pc:spChg chg="mod">
          <ac:chgData name="Nashed, Evitt" userId="382cc20c-d631-4d00-acb9-2f8c6530af58" providerId="ADAL" clId="{9556C5BE-2311-43C5-B443-B341552CFB75}" dt="2024-11-20T00:38:29.105" v="321" actId="20577"/>
          <ac:spMkLst>
            <pc:docMk/>
            <pc:sldMk cId="3701072170" sldId="258"/>
            <ac:spMk id="5" creationId="{F9006AB4-2866-6C01-75D7-DB4633BE7924}"/>
          </ac:spMkLst>
        </pc:spChg>
        <pc:spChg chg="del">
          <ac:chgData name="Nashed, Evitt" userId="382cc20c-d631-4d00-acb9-2f8c6530af58" providerId="ADAL" clId="{9556C5BE-2311-43C5-B443-B341552CFB75}" dt="2024-11-20T18:33:10.683" v="586"/>
          <ac:spMkLst>
            <pc:docMk/>
            <pc:sldMk cId="3701072170" sldId="258"/>
            <ac:spMk id="37" creationId="{4EFE82FE-7465-AE46-88DF-34D347E83B84}"/>
          </ac:spMkLst>
        </pc:spChg>
        <pc:grpChg chg="del">
          <ac:chgData name="Nashed, Evitt" userId="382cc20c-d631-4d00-acb9-2f8c6530af58" providerId="ADAL" clId="{9556C5BE-2311-43C5-B443-B341552CFB75}" dt="2024-11-20T18:33:10.683" v="586"/>
          <ac:grpSpMkLst>
            <pc:docMk/>
            <pc:sldMk cId="3701072170" sldId="258"/>
            <ac:grpSpMk id="9" creationId="{EB46B8FB-F6A2-5F47-A6CD-A7E17E69270F}"/>
          </ac:grpSpMkLst>
        </pc:grpChg>
        <pc:grpChg chg="del">
          <ac:chgData name="Nashed, Evitt" userId="382cc20c-d631-4d00-acb9-2f8c6530af58" providerId="ADAL" clId="{9556C5BE-2311-43C5-B443-B341552CFB75}" dt="2024-11-20T18:33:10.683" v="586"/>
          <ac:grpSpMkLst>
            <pc:docMk/>
            <pc:sldMk cId="3701072170" sldId="258"/>
            <ac:grpSpMk id="39" creationId="{665B630C-8A26-BF40-AD00-AAAB3F8DFB58}"/>
          </ac:grpSpMkLst>
        </pc:grpChg>
        <pc:cxnChg chg="del">
          <ac:chgData name="Nashed, Evitt" userId="382cc20c-d631-4d00-acb9-2f8c6530af58" providerId="ADAL" clId="{9556C5BE-2311-43C5-B443-B341552CFB75}" dt="2024-11-20T18:33:10.683" v="586"/>
          <ac:cxnSpMkLst>
            <pc:docMk/>
            <pc:sldMk cId="3701072170" sldId="258"/>
            <ac:cxnSpMk id="35" creationId="{D33A3282-0389-C547-8CA6-7F3E7F27B34D}"/>
          </ac:cxnSpMkLst>
        </pc:cxnChg>
        <pc:cxnChg chg="del">
          <ac:chgData name="Nashed, Evitt" userId="382cc20c-d631-4d00-acb9-2f8c6530af58" providerId="ADAL" clId="{9556C5BE-2311-43C5-B443-B341552CFB75}" dt="2024-11-20T18:33:10.683" v="586"/>
          <ac:cxnSpMkLst>
            <pc:docMk/>
            <pc:sldMk cId="3701072170" sldId="258"/>
            <ac:cxnSpMk id="45" creationId="{EEA70831-9A8D-3B4D-8EA5-EE32F93E94E9}"/>
          </ac:cxnSpMkLst>
        </pc:cxnChg>
      </pc:sldChg>
      <pc:sldChg chg="addSp delSp modSp mod setBg modNotesTx">
        <pc:chgData name="Nashed, Evitt" userId="382cc20c-d631-4d00-acb9-2f8c6530af58" providerId="ADAL" clId="{9556C5BE-2311-43C5-B443-B341552CFB75}" dt="2024-11-20T18:35:54.116" v="592" actId="20577"/>
        <pc:sldMkLst>
          <pc:docMk/>
          <pc:sldMk cId="4162351978" sldId="259"/>
        </pc:sldMkLst>
        <pc:spChg chg="mod">
          <ac:chgData name="Nashed, Evitt" userId="382cc20c-d631-4d00-acb9-2f8c6530af58" providerId="ADAL" clId="{9556C5BE-2311-43C5-B443-B341552CFB75}" dt="2024-11-20T18:34:48.258" v="590" actId="26606"/>
          <ac:spMkLst>
            <pc:docMk/>
            <pc:sldMk cId="4162351978" sldId="259"/>
            <ac:spMk id="2" creationId="{1E2F9A33-18A5-87C7-91C1-739BCEEC606B}"/>
          </ac:spMkLst>
        </pc:spChg>
        <pc:spChg chg="mod">
          <ac:chgData name="Nashed, Evitt" userId="382cc20c-d631-4d00-acb9-2f8c6530af58" providerId="ADAL" clId="{9556C5BE-2311-43C5-B443-B341552CFB75}" dt="2024-11-20T18:34:48.258" v="590" actId="26606"/>
          <ac:spMkLst>
            <pc:docMk/>
            <pc:sldMk cId="4162351978" sldId="259"/>
            <ac:spMk id="3" creationId="{3B98A2AA-A3D5-A865-33E4-B611AEA08476}"/>
          </ac:spMkLst>
        </pc:spChg>
        <pc:spChg chg="add del">
          <ac:chgData name="Nashed, Evitt" userId="382cc20c-d631-4d00-acb9-2f8c6530af58" providerId="ADAL" clId="{9556C5BE-2311-43C5-B443-B341552CFB75}" dt="2024-11-20T18:34:48.258" v="590" actId="26606"/>
          <ac:spMkLst>
            <pc:docMk/>
            <pc:sldMk cId="4162351978" sldId="259"/>
            <ac:spMk id="9" creationId="{C7F2E4D6-EF46-1C43-8F3E-3620C3C83F36}"/>
          </ac:spMkLst>
        </pc:spChg>
        <pc:spChg chg="add">
          <ac:chgData name="Nashed, Evitt" userId="382cc20c-d631-4d00-acb9-2f8c6530af58" providerId="ADAL" clId="{9556C5BE-2311-43C5-B443-B341552CFB75}" dt="2024-11-20T18:34:48.258" v="590" actId="26606"/>
          <ac:spMkLst>
            <pc:docMk/>
            <pc:sldMk cId="4162351978" sldId="259"/>
            <ac:spMk id="22" creationId="{C7F2E4D6-EF46-1C43-8F3E-3620C3C83F36}"/>
          </ac:spMkLst>
        </pc:spChg>
        <pc:grpChg chg="add del">
          <ac:chgData name="Nashed, Evitt" userId="382cc20c-d631-4d00-acb9-2f8c6530af58" providerId="ADAL" clId="{9556C5BE-2311-43C5-B443-B341552CFB75}" dt="2024-11-20T18:34:48.258" v="590" actId="26606"/>
          <ac:grpSpMkLst>
            <pc:docMk/>
            <pc:sldMk cId="4162351978" sldId="259"/>
            <ac:grpSpMk id="11" creationId="{7A00BDF4-7643-A942-A588-F24E4E09AADE}"/>
          </ac:grpSpMkLst>
        </pc:grpChg>
        <pc:grpChg chg="add">
          <ac:chgData name="Nashed, Evitt" userId="382cc20c-d631-4d00-acb9-2f8c6530af58" providerId="ADAL" clId="{9556C5BE-2311-43C5-B443-B341552CFB75}" dt="2024-11-20T18:34:48.258" v="590" actId="26606"/>
          <ac:grpSpMkLst>
            <pc:docMk/>
            <pc:sldMk cId="4162351978" sldId="259"/>
            <ac:grpSpMk id="24" creationId="{D77D276D-CA9B-9446-A765-86D888D1FA18}"/>
          </ac:grpSpMkLst>
        </pc:grpChg>
        <pc:picChg chg="add mod">
          <ac:chgData name="Nashed, Evitt" userId="382cc20c-d631-4d00-acb9-2f8c6530af58" providerId="ADAL" clId="{9556C5BE-2311-43C5-B443-B341552CFB75}" dt="2024-11-20T18:34:48.258" v="590" actId="26606"/>
          <ac:picMkLst>
            <pc:docMk/>
            <pc:sldMk cId="4162351978" sldId="259"/>
            <ac:picMk id="5" creationId="{ACD0441F-DA1C-D66E-C7CA-1A01F4F81004}"/>
          </ac:picMkLst>
        </pc:picChg>
        <pc:cxnChg chg="add del">
          <ac:chgData name="Nashed, Evitt" userId="382cc20c-d631-4d00-acb9-2f8c6530af58" providerId="ADAL" clId="{9556C5BE-2311-43C5-B443-B341552CFB75}" dt="2024-11-20T18:34:48.258" v="590" actId="26606"/>
          <ac:cxnSpMkLst>
            <pc:docMk/>
            <pc:sldMk cId="4162351978" sldId="259"/>
            <ac:cxnSpMk id="17" creationId="{BF3CF3DF-4809-5B42-9F22-981391379297}"/>
          </ac:cxnSpMkLst>
        </pc:cxnChg>
        <pc:cxnChg chg="add">
          <ac:chgData name="Nashed, Evitt" userId="382cc20c-d631-4d00-acb9-2f8c6530af58" providerId="ADAL" clId="{9556C5BE-2311-43C5-B443-B341552CFB75}" dt="2024-11-20T18:34:48.258" v="590" actId="26606"/>
          <ac:cxnSpMkLst>
            <pc:docMk/>
            <pc:sldMk cId="4162351978" sldId="259"/>
            <ac:cxnSpMk id="30" creationId="{BF3CF3DF-4809-5B42-9F22-981391379297}"/>
          </ac:cxnSpMkLst>
        </pc:cxnChg>
      </pc:sldChg>
      <pc:sldChg chg="addSp modSp new mod modNotesTx">
        <pc:chgData name="Nashed, Evitt" userId="382cc20c-d631-4d00-acb9-2f8c6530af58" providerId="ADAL" clId="{9556C5BE-2311-43C5-B443-B341552CFB75}" dt="2024-11-20T18:32:33.678" v="581" actId="1076"/>
        <pc:sldMkLst>
          <pc:docMk/>
          <pc:sldMk cId="1837580993" sldId="260"/>
        </pc:sldMkLst>
        <pc:spChg chg="mod">
          <ac:chgData name="Nashed, Evitt" userId="382cc20c-d631-4d00-acb9-2f8c6530af58" providerId="ADAL" clId="{9556C5BE-2311-43C5-B443-B341552CFB75}" dt="2024-11-20T18:30:42.839" v="563" actId="1076"/>
          <ac:spMkLst>
            <pc:docMk/>
            <pc:sldMk cId="1837580993" sldId="260"/>
            <ac:spMk id="2" creationId="{612C8AB6-C602-98FC-71B8-D838B8BDD034}"/>
          </ac:spMkLst>
        </pc:spChg>
        <pc:spChg chg="mod">
          <ac:chgData name="Nashed, Evitt" userId="382cc20c-d631-4d00-acb9-2f8c6530af58" providerId="ADAL" clId="{9556C5BE-2311-43C5-B443-B341552CFB75}" dt="2024-11-20T00:13:23.717" v="213" actId="1076"/>
          <ac:spMkLst>
            <pc:docMk/>
            <pc:sldMk cId="1837580993" sldId="260"/>
            <ac:spMk id="3" creationId="{A9041BB0-C77F-AEF9-4F21-346836033E01}"/>
          </ac:spMkLst>
        </pc:spChg>
        <pc:spChg chg="add mod">
          <ac:chgData name="Nashed, Evitt" userId="382cc20c-d631-4d00-acb9-2f8c6530af58" providerId="ADAL" clId="{9556C5BE-2311-43C5-B443-B341552CFB75}" dt="2024-11-20T18:32:33.678" v="581" actId="1076"/>
          <ac:spMkLst>
            <pc:docMk/>
            <pc:sldMk cId="1837580993" sldId="260"/>
            <ac:spMk id="4" creationId="{6C67C163-A6C8-8BD5-9B07-4A2F51D10E99}"/>
          </ac:spMkLst>
        </pc:spChg>
        <pc:spChg chg="add mod">
          <ac:chgData name="Nashed, Evitt" userId="382cc20c-d631-4d00-acb9-2f8c6530af58" providerId="ADAL" clId="{9556C5BE-2311-43C5-B443-B341552CFB75}" dt="2024-11-20T18:32:17.509" v="579" actId="1076"/>
          <ac:spMkLst>
            <pc:docMk/>
            <pc:sldMk cId="1837580993" sldId="260"/>
            <ac:spMk id="5" creationId="{1FC9C345-E804-45BD-468C-AE256FAFE1B8}"/>
          </ac:spMkLst>
        </pc:spChg>
        <pc:picChg chg="add mod">
          <ac:chgData name="Nashed, Evitt" userId="382cc20c-d631-4d00-acb9-2f8c6530af58" providerId="ADAL" clId="{9556C5BE-2311-43C5-B443-B341552CFB75}" dt="2024-11-20T18:32:29.219" v="580" actId="1076"/>
          <ac:picMkLst>
            <pc:docMk/>
            <pc:sldMk cId="1837580993" sldId="260"/>
            <ac:picMk id="1026" creationId="{F4CA81C6-016D-49AA-BD4E-F8766A344B75}"/>
          </ac:picMkLst>
        </pc:picChg>
      </pc:sldChg>
      <pc:sldChg chg="addSp delSp modSp new mod setBg delDesignElem modNotesTx">
        <pc:chgData name="Nashed, Evitt" userId="382cc20c-d631-4d00-acb9-2f8c6530af58" providerId="ADAL" clId="{9556C5BE-2311-43C5-B443-B341552CFB75}" dt="2024-11-20T18:48:28.556" v="809" actId="1076"/>
        <pc:sldMkLst>
          <pc:docMk/>
          <pc:sldMk cId="1844653594" sldId="261"/>
        </pc:sldMkLst>
        <pc:spChg chg="mod">
          <ac:chgData name="Nashed, Evitt" userId="382cc20c-d631-4d00-acb9-2f8c6530af58" providerId="ADAL" clId="{9556C5BE-2311-43C5-B443-B341552CFB75}" dt="2024-11-20T18:48:22.569" v="808" actId="14100"/>
          <ac:spMkLst>
            <pc:docMk/>
            <pc:sldMk cId="1844653594" sldId="261"/>
            <ac:spMk id="2" creationId="{63E9CCB4-A1B2-E773-9306-4630804C6309}"/>
          </ac:spMkLst>
        </pc:spChg>
        <pc:spChg chg="del mod">
          <ac:chgData name="Nashed, Evitt" userId="382cc20c-d631-4d00-acb9-2f8c6530af58" providerId="ADAL" clId="{9556C5BE-2311-43C5-B443-B341552CFB75}" dt="2024-11-20T00:27:38.623" v="280" actId="26606"/>
          <ac:spMkLst>
            <pc:docMk/>
            <pc:sldMk cId="1844653594" sldId="261"/>
            <ac:spMk id="3" creationId="{69AAEB3D-12CA-0829-31E6-358B90B7718C}"/>
          </ac:spMkLst>
        </pc:spChg>
        <pc:spChg chg="add mod">
          <ac:chgData name="Nashed, Evitt" userId="382cc20c-d631-4d00-acb9-2f8c6530af58" providerId="ADAL" clId="{9556C5BE-2311-43C5-B443-B341552CFB75}" dt="2024-11-20T18:48:28.556" v="809" actId="1076"/>
          <ac:spMkLst>
            <pc:docMk/>
            <pc:sldMk cId="1844653594" sldId="261"/>
            <ac:spMk id="4" creationId="{22CDCD84-7A94-F2A3-777B-BFD14BF13062}"/>
          </ac:spMkLst>
        </pc:spChg>
        <pc:spChg chg="add del">
          <ac:chgData name="Nashed, Evitt" userId="382cc20c-d631-4d00-acb9-2f8c6530af58" providerId="ADAL" clId="{9556C5BE-2311-43C5-B443-B341552CFB75}" dt="2024-11-20T00:27:51.426" v="281" actId="26606"/>
          <ac:spMkLst>
            <pc:docMk/>
            <pc:sldMk cId="1844653594" sldId="261"/>
            <ac:spMk id="9" creationId="{C7F2E4D6-EF46-1C43-8F3E-3620C3C83F36}"/>
          </ac:spMkLst>
        </pc:spChg>
        <pc:spChg chg="add del">
          <ac:chgData name="Nashed, Evitt" userId="382cc20c-d631-4d00-acb9-2f8c6530af58" providerId="ADAL" clId="{9556C5BE-2311-43C5-B443-B341552CFB75}" dt="2024-11-20T18:33:10.683" v="586"/>
          <ac:spMkLst>
            <pc:docMk/>
            <pc:sldMk cId="1844653594" sldId="261"/>
            <ac:spMk id="16" creationId="{C7F2E4D6-EF46-1C43-8F3E-3620C3C83F36}"/>
          </ac:spMkLst>
        </pc:spChg>
        <pc:graphicFrameChg chg="add mod modGraphic">
          <ac:chgData name="Nashed, Evitt" userId="382cc20c-d631-4d00-acb9-2f8c6530af58" providerId="ADAL" clId="{9556C5BE-2311-43C5-B443-B341552CFB75}" dt="2024-11-20T18:48:07.906" v="805"/>
          <ac:graphicFrameMkLst>
            <pc:docMk/>
            <pc:sldMk cId="1844653594" sldId="261"/>
            <ac:graphicFrameMk id="5" creationId="{57C0172C-CBC9-3116-CDCC-8BC8F550C62E}"/>
          </ac:graphicFrameMkLst>
        </pc:graphicFrameChg>
        <pc:cxnChg chg="add del">
          <ac:chgData name="Nashed, Evitt" userId="382cc20c-d631-4d00-acb9-2f8c6530af58" providerId="ADAL" clId="{9556C5BE-2311-43C5-B443-B341552CFB75}" dt="2024-11-20T00:27:51.426" v="281" actId="26606"/>
          <ac:cxnSpMkLst>
            <pc:docMk/>
            <pc:sldMk cId="1844653594" sldId="261"/>
            <ac:cxnSpMk id="11" creationId="{BF3CF3DF-4809-5B42-9F22-981391379297}"/>
          </ac:cxnSpMkLst>
        </pc:cxnChg>
        <pc:cxnChg chg="add del">
          <ac:chgData name="Nashed, Evitt" userId="382cc20c-d631-4d00-acb9-2f8c6530af58" providerId="ADAL" clId="{9556C5BE-2311-43C5-B443-B341552CFB75}" dt="2024-11-20T18:33:10.683" v="586"/>
          <ac:cxnSpMkLst>
            <pc:docMk/>
            <pc:sldMk cId="1844653594" sldId="261"/>
            <ac:cxnSpMk id="18" creationId="{BF3CF3DF-4809-5B42-9F22-981391379297}"/>
          </ac:cxnSpMkLst>
        </pc:cxnChg>
      </pc:sldChg>
      <pc:sldChg chg="new del">
        <pc:chgData name="Nashed, Evitt" userId="382cc20c-d631-4d00-acb9-2f8c6530af58" providerId="ADAL" clId="{9556C5BE-2311-43C5-B443-B341552CFB75}" dt="2024-11-20T00:06:24.100" v="23" actId="47"/>
        <pc:sldMkLst>
          <pc:docMk/>
          <pc:sldMk cId="3031671283" sldId="261"/>
        </pc:sldMkLst>
      </pc:sldChg>
      <pc:sldChg chg="addSp delSp modSp new mod setBg delDesignElem modNotesTx">
        <pc:chgData name="Nashed, Evitt" userId="382cc20c-d631-4d00-acb9-2f8c6530af58" providerId="ADAL" clId="{9556C5BE-2311-43C5-B443-B341552CFB75}" dt="2024-11-20T18:33:10.683" v="586"/>
        <pc:sldMkLst>
          <pc:docMk/>
          <pc:sldMk cId="4195961015" sldId="262"/>
        </pc:sldMkLst>
        <pc:spChg chg="mod">
          <ac:chgData name="Nashed, Evitt" userId="382cc20c-d631-4d00-acb9-2f8c6530af58" providerId="ADAL" clId="{9556C5BE-2311-43C5-B443-B341552CFB75}" dt="2024-11-20T18:28:08.100" v="479" actId="26606"/>
          <ac:spMkLst>
            <pc:docMk/>
            <pc:sldMk cId="4195961015" sldId="262"/>
            <ac:spMk id="2" creationId="{352EEF30-3B8B-BD0E-DD8B-CE1BB6D39814}"/>
          </ac:spMkLst>
        </pc:spChg>
        <pc:spChg chg="mod">
          <ac:chgData name="Nashed, Evitt" userId="382cc20c-d631-4d00-acb9-2f8c6530af58" providerId="ADAL" clId="{9556C5BE-2311-43C5-B443-B341552CFB75}" dt="2024-11-20T18:31:42.267" v="574" actId="1076"/>
          <ac:spMkLst>
            <pc:docMk/>
            <pc:sldMk cId="4195961015" sldId="262"/>
            <ac:spMk id="3" creationId="{510EE3C0-9A17-9A92-5135-922C450AF310}"/>
          </ac:spMkLst>
        </pc:spChg>
        <pc:spChg chg="add mod">
          <ac:chgData name="Nashed, Evitt" userId="382cc20c-d631-4d00-acb9-2f8c6530af58" providerId="ADAL" clId="{9556C5BE-2311-43C5-B443-B341552CFB75}" dt="2024-11-20T18:31:34.758" v="572" actId="14100"/>
          <ac:spMkLst>
            <pc:docMk/>
            <pc:sldMk cId="4195961015" sldId="262"/>
            <ac:spMk id="4" creationId="{B3BFD26F-135F-B5D6-4603-7CC4B2A17F09}"/>
          </ac:spMkLst>
        </pc:spChg>
        <pc:spChg chg="add del">
          <ac:chgData name="Nashed, Evitt" userId="382cc20c-d631-4d00-acb9-2f8c6530af58" providerId="ADAL" clId="{9556C5BE-2311-43C5-B443-B341552CFB75}" dt="2024-11-20T18:28:08.106" v="480" actId="26606"/>
          <ac:spMkLst>
            <pc:docMk/>
            <pc:sldMk cId="4195961015" sldId="262"/>
            <ac:spMk id="1031" creationId="{C7F2E4D6-EF46-1C43-8F3E-3620C3C83F36}"/>
          </ac:spMkLst>
        </pc:spChg>
        <pc:spChg chg="add del">
          <ac:chgData name="Nashed, Evitt" userId="382cc20c-d631-4d00-acb9-2f8c6530af58" providerId="ADAL" clId="{9556C5BE-2311-43C5-B443-B341552CFB75}" dt="2024-11-20T18:28:08.100" v="479" actId="26606"/>
          <ac:spMkLst>
            <pc:docMk/>
            <pc:sldMk cId="4195961015" sldId="262"/>
            <ac:spMk id="1044" creationId="{C7F2E4D6-EF46-1C43-8F3E-3620C3C83F36}"/>
          </ac:spMkLst>
        </pc:spChg>
        <pc:spChg chg="add del">
          <ac:chgData name="Nashed, Evitt" userId="382cc20c-d631-4d00-acb9-2f8c6530af58" providerId="ADAL" clId="{9556C5BE-2311-43C5-B443-B341552CFB75}" dt="2024-11-20T18:33:10.683" v="586"/>
          <ac:spMkLst>
            <pc:docMk/>
            <pc:sldMk cId="4195961015" sldId="262"/>
            <ac:spMk id="1054" creationId="{C7F2E4D6-EF46-1C43-8F3E-3620C3C83F36}"/>
          </ac:spMkLst>
        </pc:spChg>
        <pc:grpChg chg="add del">
          <ac:chgData name="Nashed, Evitt" userId="382cc20c-d631-4d00-acb9-2f8c6530af58" providerId="ADAL" clId="{9556C5BE-2311-43C5-B443-B341552CFB75}" dt="2024-11-20T18:28:08.106" v="480" actId="26606"/>
          <ac:grpSpMkLst>
            <pc:docMk/>
            <pc:sldMk cId="4195961015" sldId="262"/>
            <ac:grpSpMk id="1033" creationId="{8E67A6F5-F47F-BD4C-9336-30E0A60EB961}"/>
          </ac:grpSpMkLst>
        </pc:grpChg>
        <pc:grpChg chg="add del">
          <ac:chgData name="Nashed, Evitt" userId="382cc20c-d631-4d00-acb9-2f8c6530af58" providerId="ADAL" clId="{9556C5BE-2311-43C5-B443-B341552CFB75}" dt="2024-11-20T18:28:08.100" v="479" actId="26606"/>
          <ac:grpSpMkLst>
            <pc:docMk/>
            <pc:sldMk cId="4195961015" sldId="262"/>
            <ac:grpSpMk id="1048" creationId="{2ACBB827-9A2D-D449-9686-F47D2A20EFE1}"/>
          </ac:grpSpMkLst>
        </pc:grpChg>
        <pc:grpChg chg="add del">
          <ac:chgData name="Nashed, Evitt" userId="382cc20c-d631-4d00-acb9-2f8c6530af58" providerId="ADAL" clId="{9556C5BE-2311-43C5-B443-B341552CFB75}" dt="2024-11-20T18:33:10.683" v="586"/>
          <ac:grpSpMkLst>
            <pc:docMk/>
            <pc:sldMk cId="4195961015" sldId="262"/>
            <ac:grpSpMk id="1055" creationId="{8E67A6F5-F47F-BD4C-9336-30E0A60EB961}"/>
          </ac:grpSpMkLst>
        </pc:grpChg>
        <pc:picChg chg="add mod">
          <ac:chgData name="Nashed, Evitt" userId="382cc20c-d631-4d00-acb9-2f8c6530af58" providerId="ADAL" clId="{9556C5BE-2311-43C5-B443-B341552CFB75}" dt="2024-11-20T18:28:08.100" v="479" actId="26606"/>
          <ac:picMkLst>
            <pc:docMk/>
            <pc:sldMk cId="4195961015" sldId="262"/>
            <ac:picMk id="1026" creationId="{4BBB5DEC-54E0-6CB0-FD56-A18E52818682}"/>
          </ac:picMkLst>
        </pc:picChg>
        <pc:cxnChg chg="add del">
          <ac:chgData name="Nashed, Evitt" userId="382cc20c-d631-4d00-acb9-2f8c6530af58" providerId="ADAL" clId="{9556C5BE-2311-43C5-B443-B341552CFB75}" dt="2024-11-20T18:28:08.106" v="480" actId="26606"/>
          <ac:cxnSpMkLst>
            <pc:docMk/>
            <pc:sldMk cId="4195961015" sldId="262"/>
            <ac:cxnSpMk id="1039" creationId="{BF3CF3DF-4809-5B42-9F22-981391379297}"/>
          </ac:cxnSpMkLst>
        </pc:cxnChg>
        <pc:cxnChg chg="add del">
          <ac:chgData name="Nashed, Evitt" userId="382cc20c-d631-4d00-acb9-2f8c6530af58" providerId="ADAL" clId="{9556C5BE-2311-43C5-B443-B341552CFB75}" dt="2024-11-20T18:28:08.100" v="479" actId="26606"/>
          <ac:cxnSpMkLst>
            <pc:docMk/>
            <pc:sldMk cId="4195961015" sldId="262"/>
            <ac:cxnSpMk id="1046" creationId="{BF3CF3DF-4809-5B42-9F22-981391379297}"/>
          </ac:cxnSpMkLst>
        </pc:cxnChg>
        <pc:cxnChg chg="add del">
          <ac:chgData name="Nashed, Evitt" userId="382cc20c-d631-4d00-acb9-2f8c6530af58" providerId="ADAL" clId="{9556C5BE-2311-43C5-B443-B341552CFB75}" dt="2024-11-20T18:33:10.683" v="586"/>
          <ac:cxnSpMkLst>
            <pc:docMk/>
            <pc:sldMk cId="4195961015" sldId="262"/>
            <ac:cxnSpMk id="1059" creationId="{BF3CF3DF-4809-5B42-9F22-981391379297}"/>
          </ac:cxnSpMkLst>
        </pc:cxnChg>
      </pc:sldChg>
      <pc:sldChg chg="addSp modSp new mod setBg modNotesTx">
        <pc:chgData name="Nashed, Evitt" userId="382cc20c-d631-4d00-acb9-2f8c6530af58" providerId="ADAL" clId="{9556C5BE-2311-43C5-B443-B341552CFB75}" dt="2024-11-20T18:43:13.563" v="792" actId="20577"/>
        <pc:sldMkLst>
          <pc:docMk/>
          <pc:sldMk cId="1684021604" sldId="263"/>
        </pc:sldMkLst>
        <pc:spChg chg="mod">
          <ac:chgData name="Nashed, Evitt" userId="382cc20c-d631-4d00-acb9-2f8c6530af58" providerId="ADAL" clId="{9556C5BE-2311-43C5-B443-B341552CFB75}" dt="2024-11-20T18:38:14.545" v="727" actId="26606"/>
          <ac:spMkLst>
            <pc:docMk/>
            <pc:sldMk cId="1684021604" sldId="263"/>
            <ac:spMk id="2" creationId="{9B3C6AE5-592F-E5C4-1C1C-AA7F269A9116}"/>
          </ac:spMkLst>
        </pc:spChg>
        <pc:spChg chg="mod">
          <ac:chgData name="Nashed, Evitt" userId="382cc20c-d631-4d00-acb9-2f8c6530af58" providerId="ADAL" clId="{9556C5BE-2311-43C5-B443-B341552CFB75}" dt="2024-11-20T18:38:14.545" v="727" actId="26606"/>
          <ac:spMkLst>
            <pc:docMk/>
            <pc:sldMk cId="1684021604" sldId="263"/>
            <ac:spMk id="3" creationId="{84162E1C-6902-AFDE-FC44-301DE01FB5D1}"/>
          </ac:spMkLst>
        </pc:spChg>
        <pc:spChg chg="add">
          <ac:chgData name="Nashed, Evitt" userId="382cc20c-d631-4d00-acb9-2f8c6530af58" providerId="ADAL" clId="{9556C5BE-2311-43C5-B443-B341552CFB75}" dt="2024-11-20T18:38:14.545" v="727" actId="26606"/>
          <ac:spMkLst>
            <pc:docMk/>
            <pc:sldMk cId="1684021604" sldId="263"/>
            <ac:spMk id="9" creationId="{C7F2E4D6-EF46-1C43-8F3E-3620C3C83F36}"/>
          </ac:spMkLst>
        </pc:spChg>
        <pc:grpChg chg="add">
          <ac:chgData name="Nashed, Evitt" userId="382cc20c-d631-4d00-acb9-2f8c6530af58" providerId="ADAL" clId="{9556C5BE-2311-43C5-B443-B341552CFB75}" dt="2024-11-20T18:38:14.545" v="727" actId="26606"/>
          <ac:grpSpMkLst>
            <pc:docMk/>
            <pc:sldMk cId="1684021604" sldId="263"/>
            <ac:grpSpMk id="11" creationId="{7A00BDF4-7643-A942-A588-F24E4E09AADE}"/>
          </ac:grpSpMkLst>
        </pc:grpChg>
        <pc:picChg chg="add">
          <ac:chgData name="Nashed, Evitt" userId="382cc20c-d631-4d00-acb9-2f8c6530af58" providerId="ADAL" clId="{9556C5BE-2311-43C5-B443-B341552CFB75}" dt="2024-11-20T18:38:14.545" v="727" actId="26606"/>
          <ac:picMkLst>
            <pc:docMk/>
            <pc:sldMk cId="1684021604" sldId="263"/>
            <ac:picMk id="5" creationId="{9EC403A3-9E5C-71BD-7F5C-0D206C0F507C}"/>
          </ac:picMkLst>
        </pc:picChg>
        <pc:cxnChg chg="add">
          <ac:chgData name="Nashed, Evitt" userId="382cc20c-d631-4d00-acb9-2f8c6530af58" providerId="ADAL" clId="{9556C5BE-2311-43C5-B443-B341552CFB75}" dt="2024-11-20T18:38:14.545" v="727" actId="26606"/>
          <ac:cxnSpMkLst>
            <pc:docMk/>
            <pc:sldMk cId="1684021604" sldId="263"/>
            <ac:cxnSpMk id="17" creationId="{BF3CF3DF-4809-5B42-9F22-981391379297}"/>
          </ac:cxnSpMkLst>
        </pc:cxnChg>
      </pc:sldChg>
      <pc:sldChg chg="modSp new mod">
        <pc:chgData name="Nashed, Evitt" userId="382cc20c-d631-4d00-acb9-2f8c6530af58" providerId="ADAL" clId="{9556C5BE-2311-43C5-B443-B341552CFB75}" dt="2024-11-20T18:45:55.895" v="801" actId="14100"/>
        <pc:sldMkLst>
          <pc:docMk/>
          <pc:sldMk cId="951119755" sldId="264"/>
        </pc:sldMkLst>
        <pc:spChg chg="mod">
          <ac:chgData name="Nashed, Evitt" userId="382cc20c-d631-4d00-acb9-2f8c6530af58" providerId="ADAL" clId="{9556C5BE-2311-43C5-B443-B341552CFB75}" dt="2024-11-20T18:33:10.683" v="586"/>
          <ac:spMkLst>
            <pc:docMk/>
            <pc:sldMk cId="951119755" sldId="264"/>
            <ac:spMk id="2" creationId="{1356A739-9B0B-E2A6-4B01-246D91EDC9CE}"/>
          </ac:spMkLst>
        </pc:spChg>
        <pc:spChg chg="mod">
          <ac:chgData name="Nashed, Evitt" userId="382cc20c-d631-4d00-acb9-2f8c6530af58" providerId="ADAL" clId="{9556C5BE-2311-43C5-B443-B341552CFB75}" dt="2024-11-20T18:45:55.895" v="801" actId="14100"/>
          <ac:spMkLst>
            <pc:docMk/>
            <pc:sldMk cId="951119755" sldId="264"/>
            <ac:spMk id="3" creationId="{D2DE0992-4F6C-5FAE-8B94-F3D263C6F10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ABED9-0FEB-4B50-A0E7-6D964B2DDDA6}"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A2477735-33C3-4D9B-ACCA-3229C35CE428}">
      <dgm:prSet/>
      <dgm:spPr/>
      <dgm:t>
        <a:bodyPr/>
        <a:lstStyle/>
        <a:p>
          <a:pPr>
            <a:lnSpc>
              <a:spcPct val="100000"/>
            </a:lnSpc>
          </a:pPr>
          <a:r>
            <a:rPr lang="en-US" b="1" i="0"/>
            <a:t>USING TRADITIONAL ECOLOGICAL KNOWLEDGE IN SCIENCE: METHODS AND APPLICATIONS</a:t>
          </a:r>
          <a:endParaRPr lang="en-US"/>
        </a:p>
      </dgm:t>
    </dgm:pt>
    <dgm:pt modelId="{947E2F5D-318D-46E7-A14F-0F98665EE16F}" type="parTrans" cxnId="{1C11796D-C474-485A-94F7-4BA2C3EE9065}">
      <dgm:prSet/>
      <dgm:spPr/>
      <dgm:t>
        <a:bodyPr/>
        <a:lstStyle/>
        <a:p>
          <a:endParaRPr lang="en-US"/>
        </a:p>
      </dgm:t>
    </dgm:pt>
    <dgm:pt modelId="{3A596B8F-1CB2-4FE5-AEBB-56C7AA1EBE9B}" type="sibTrans" cxnId="{1C11796D-C474-485A-94F7-4BA2C3EE9065}">
      <dgm:prSet/>
      <dgm:spPr/>
      <dgm:t>
        <a:bodyPr/>
        <a:lstStyle/>
        <a:p>
          <a:endParaRPr lang="en-US"/>
        </a:p>
      </dgm:t>
    </dgm:pt>
    <dgm:pt modelId="{B6A0383F-20F3-47BD-9859-8F46A57660AA}">
      <dgm:prSet/>
      <dgm:spPr/>
      <dgm:t>
        <a:bodyPr/>
        <a:lstStyle/>
        <a:p>
          <a:pPr>
            <a:lnSpc>
              <a:spcPct val="100000"/>
            </a:lnSpc>
          </a:pPr>
          <a:r>
            <a:rPr lang="en-US"/>
            <a:t>In this research paper the authors’ area of research is exploring how Traditional Ecological Knowledge (TEK) can be implemented into current scientific research tactics. </a:t>
          </a:r>
        </a:p>
      </dgm:t>
    </dgm:pt>
    <dgm:pt modelId="{8CEDDEF7-F273-4C75-BA7A-CBED3A245116}" type="parTrans" cxnId="{0F21399F-6C4F-46FF-9CC3-600405330048}">
      <dgm:prSet/>
      <dgm:spPr/>
      <dgm:t>
        <a:bodyPr/>
        <a:lstStyle/>
        <a:p>
          <a:endParaRPr lang="en-US"/>
        </a:p>
      </dgm:t>
    </dgm:pt>
    <dgm:pt modelId="{DF029FC8-C88F-446D-A57D-B8EF1EA66C44}" type="sibTrans" cxnId="{0F21399F-6C4F-46FF-9CC3-600405330048}">
      <dgm:prSet/>
      <dgm:spPr/>
      <dgm:t>
        <a:bodyPr/>
        <a:lstStyle/>
        <a:p>
          <a:endParaRPr lang="en-US"/>
        </a:p>
      </dgm:t>
    </dgm:pt>
    <dgm:pt modelId="{43810B73-E32F-4E2C-9AAB-F824F87F3F56}" type="pres">
      <dgm:prSet presAssocID="{457ABED9-0FEB-4B50-A0E7-6D964B2DDDA6}" presName="root" presStyleCnt="0">
        <dgm:presLayoutVars>
          <dgm:dir/>
          <dgm:resizeHandles val="exact"/>
        </dgm:presLayoutVars>
      </dgm:prSet>
      <dgm:spPr/>
    </dgm:pt>
    <dgm:pt modelId="{3FB48B03-8B7C-423E-B75E-1B9D8A3CEFF8}" type="pres">
      <dgm:prSet presAssocID="{A2477735-33C3-4D9B-ACCA-3229C35CE428}" presName="compNode" presStyleCnt="0"/>
      <dgm:spPr/>
    </dgm:pt>
    <dgm:pt modelId="{BF07D98A-9B96-48D2-A64A-FE06953135CD}" type="pres">
      <dgm:prSet presAssocID="{A2477735-33C3-4D9B-ACCA-3229C35CE428}" presName="bgRect" presStyleLbl="bgShp" presStyleIdx="0" presStyleCnt="2"/>
      <dgm:spPr/>
    </dgm:pt>
    <dgm:pt modelId="{A61227A0-B603-4CDE-8A9E-6294166EE96B}" type="pres">
      <dgm:prSet presAssocID="{A2477735-33C3-4D9B-ACCA-3229C35CE4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stainability"/>
        </a:ext>
      </dgm:extLst>
    </dgm:pt>
    <dgm:pt modelId="{2DC5F32F-BAF2-4C2C-A905-E3FABD943C41}" type="pres">
      <dgm:prSet presAssocID="{A2477735-33C3-4D9B-ACCA-3229C35CE428}" presName="spaceRect" presStyleCnt="0"/>
      <dgm:spPr/>
    </dgm:pt>
    <dgm:pt modelId="{875DA2E3-3EF5-43B0-BBDC-6B3D2C4E52C9}" type="pres">
      <dgm:prSet presAssocID="{A2477735-33C3-4D9B-ACCA-3229C35CE428}" presName="parTx" presStyleLbl="revTx" presStyleIdx="0" presStyleCnt="2">
        <dgm:presLayoutVars>
          <dgm:chMax val="0"/>
          <dgm:chPref val="0"/>
        </dgm:presLayoutVars>
      </dgm:prSet>
      <dgm:spPr/>
    </dgm:pt>
    <dgm:pt modelId="{8D9A00D2-8227-4E3C-97D6-70D1E4E8B229}" type="pres">
      <dgm:prSet presAssocID="{3A596B8F-1CB2-4FE5-AEBB-56C7AA1EBE9B}" presName="sibTrans" presStyleCnt="0"/>
      <dgm:spPr/>
    </dgm:pt>
    <dgm:pt modelId="{B0357098-C7DB-4A84-9907-E06C3CA579E0}" type="pres">
      <dgm:prSet presAssocID="{B6A0383F-20F3-47BD-9859-8F46A57660AA}" presName="compNode" presStyleCnt="0"/>
      <dgm:spPr/>
    </dgm:pt>
    <dgm:pt modelId="{4432E8BB-F8FF-4746-908A-509D19B47A1A}" type="pres">
      <dgm:prSet presAssocID="{B6A0383F-20F3-47BD-9859-8F46A57660AA}" presName="bgRect" presStyleLbl="bgShp" presStyleIdx="1" presStyleCnt="2" custLinFactNeighborX="-81106" custLinFactNeighborY="12396"/>
      <dgm:spPr/>
    </dgm:pt>
    <dgm:pt modelId="{807CDACA-366E-4DA6-B825-0DEDC6410BC9}" type="pres">
      <dgm:prSet presAssocID="{B6A0383F-20F3-47BD-9859-8F46A57660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1BD6AD54-EBBA-4D95-9A1C-8671AAB340BE}" type="pres">
      <dgm:prSet presAssocID="{B6A0383F-20F3-47BD-9859-8F46A57660AA}" presName="spaceRect" presStyleCnt="0"/>
      <dgm:spPr/>
    </dgm:pt>
    <dgm:pt modelId="{12EDAE81-95B8-4C16-8AB6-59784406513A}" type="pres">
      <dgm:prSet presAssocID="{B6A0383F-20F3-47BD-9859-8F46A57660AA}" presName="parTx" presStyleLbl="revTx" presStyleIdx="1" presStyleCnt="2">
        <dgm:presLayoutVars>
          <dgm:chMax val="0"/>
          <dgm:chPref val="0"/>
        </dgm:presLayoutVars>
      </dgm:prSet>
      <dgm:spPr/>
    </dgm:pt>
  </dgm:ptLst>
  <dgm:cxnLst>
    <dgm:cxn modelId="{4A61B060-390D-4099-BA7A-BFACCF6F890B}" type="presOf" srcId="{457ABED9-0FEB-4B50-A0E7-6D964B2DDDA6}" destId="{43810B73-E32F-4E2C-9AAB-F824F87F3F56}" srcOrd="0" destOrd="0" presId="urn:microsoft.com/office/officeart/2018/2/layout/IconVerticalSolidList"/>
    <dgm:cxn modelId="{DD7E296B-3E42-46F0-A9A8-07BF1591B985}" type="presOf" srcId="{B6A0383F-20F3-47BD-9859-8F46A57660AA}" destId="{12EDAE81-95B8-4C16-8AB6-59784406513A}" srcOrd="0" destOrd="0" presId="urn:microsoft.com/office/officeart/2018/2/layout/IconVerticalSolidList"/>
    <dgm:cxn modelId="{1C11796D-C474-485A-94F7-4BA2C3EE9065}" srcId="{457ABED9-0FEB-4B50-A0E7-6D964B2DDDA6}" destId="{A2477735-33C3-4D9B-ACCA-3229C35CE428}" srcOrd="0" destOrd="0" parTransId="{947E2F5D-318D-46E7-A14F-0F98665EE16F}" sibTransId="{3A596B8F-1CB2-4FE5-AEBB-56C7AA1EBE9B}"/>
    <dgm:cxn modelId="{0F21399F-6C4F-46FF-9CC3-600405330048}" srcId="{457ABED9-0FEB-4B50-A0E7-6D964B2DDDA6}" destId="{B6A0383F-20F3-47BD-9859-8F46A57660AA}" srcOrd="1" destOrd="0" parTransId="{8CEDDEF7-F273-4C75-BA7A-CBED3A245116}" sibTransId="{DF029FC8-C88F-446D-A57D-B8EF1EA66C44}"/>
    <dgm:cxn modelId="{CF0492CD-7CAF-40C2-AD6E-D91EAC3240AD}" type="presOf" srcId="{A2477735-33C3-4D9B-ACCA-3229C35CE428}" destId="{875DA2E3-3EF5-43B0-BBDC-6B3D2C4E52C9}" srcOrd="0" destOrd="0" presId="urn:microsoft.com/office/officeart/2018/2/layout/IconVerticalSolidList"/>
    <dgm:cxn modelId="{E1B11B3C-EF98-4C8C-A121-307045A27D66}" type="presParOf" srcId="{43810B73-E32F-4E2C-9AAB-F824F87F3F56}" destId="{3FB48B03-8B7C-423E-B75E-1B9D8A3CEFF8}" srcOrd="0" destOrd="0" presId="urn:microsoft.com/office/officeart/2018/2/layout/IconVerticalSolidList"/>
    <dgm:cxn modelId="{1D8BFB0C-BF65-48F1-83A4-204D128515BD}" type="presParOf" srcId="{3FB48B03-8B7C-423E-B75E-1B9D8A3CEFF8}" destId="{BF07D98A-9B96-48D2-A64A-FE06953135CD}" srcOrd="0" destOrd="0" presId="urn:microsoft.com/office/officeart/2018/2/layout/IconVerticalSolidList"/>
    <dgm:cxn modelId="{12591042-93D9-41C1-ABD9-EA92A0334226}" type="presParOf" srcId="{3FB48B03-8B7C-423E-B75E-1B9D8A3CEFF8}" destId="{A61227A0-B603-4CDE-8A9E-6294166EE96B}" srcOrd="1" destOrd="0" presId="urn:microsoft.com/office/officeart/2018/2/layout/IconVerticalSolidList"/>
    <dgm:cxn modelId="{D6604DDE-3321-4904-B0FE-CA751E4D89E4}" type="presParOf" srcId="{3FB48B03-8B7C-423E-B75E-1B9D8A3CEFF8}" destId="{2DC5F32F-BAF2-4C2C-A905-E3FABD943C41}" srcOrd="2" destOrd="0" presId="urn:microsoft.com/office/officeart/2018/2/layout/IconVerticalSolidList"/>
    <dgm:cxn modelId="{394060ED-0BD9-4A3B-B1D8-E423E907F950}" type="presParOf" srcId="{3FB48B03-8B7C-423E-B75E-1B9D8A3CEFF8}" destId="{875DA2E3-3EF5-43B0-BBDC-6B3D2C4E52C9}" srcOrd="3" destOrd="0" presId="urn:microsoft.com/office/officeart/2018/2/layout/IconVerticalSolidList"/>
    <dgm:cxn modelId="{DA06F84D-7721-4439-B68B-4783262FE939}" type="presParOf" srcId="{43810B73-E32F-4E2C-9AAB-F824F87F3F56}" destId="{8D9A00D2-8227-4E3C-97D6-70D1E4E8B229}" srcOrd="1" destOrd="0" presId="urn:microsoft.com/office/officeart/2018/2/layout/IconVerticalSolidList"/>
    <dgm:cxn modelId="{3AE1817C-E354-4445-B9E2-649BF03DDE0F}" type="presParOf" srcId="{43810B73-E32F-4E2C-9AAB-F824F87F3F56}" destId="{B0357098-C7DB-4A84-9907-E06C3CA579E0}" srcOrd="2" destOrd="0" presId="urn:microsoft.com/office/officeart/2018/2/layout/IconVerticalSolidList"/>
    <dgm:cxn modelId="{1FDE41D6-32FE-4F88-B12D-92444F4010CF}" type="presParOf" srcId="{B0357098-C7DB-4A84-9907-E06C3CA579E0}" destId="{4432E8BB-F8FF-4746-908A-509D19B47A1A}" srcOrd="0" destOrd="0" presId="urn:microsoft.com/office/officeart/2018/2/layout/IconVerticalSolidList"/>
    <dgm:cxn modelId="{DF15D69F-30DF-412F-9CBD-54F66B4C5499}" type="presParOf" srcId="{B0357098-C7DB-4A84-9907-E06C3CA579E0}" destId="{807CDACA-366E-4DA6-B825-0DEDC6410BC9}" srcOrd="1" destOrd="0" presId="urn:microsoft.com/office/officeart/2018/2/layout/IconVerticalSolidList"/>
    <dgm:cxn modelId="{07F2613F-5F00-4226-A7A3-908AE98F31C1}" type="presParOf" srcId="{B0357098-C7DB-4A84-9907-E06C3CA579E0}" destId="{1BD6AD54-EBBA-4D95-9A1C-8671AAB340BE}" srcOrd="2" destOrd="0" presId="urn:microsoft.com/office/officeart/2018/2/layout/IconVerticalSolidList"/>
    <dgm:cxn modelId="{9E63B2EF-D2BE-4926-A86C-1757F4B2981F}" type="presParOf" srcId="{B0357098-C7DB-4A84-9907-E06C3CA579E0}" destId="{12EDAE81-95B8-4C16-8AB6-59784406513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7D98A-9B96-48D2-A64A-FE06953135CD}">
      <dsp:nvSpPr>
        <dsp:cNvPr id="0" name=""/>
        <dsp:cNvSpPr/>
      </dsp:nvSpPr>
      <dsp:spPr>
        <a:xfrm>
          <a:off x="0" y="887927"/>
          <a:ext cx="6104761" cy="16392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227A0-B603-4CDE-8A9E-6294166EE96B}">
      <dsp:nvSpPr>
        <dsp:cNvPr id="0" name=""/>
        <dsp:cNvSpPr/>
      </dsp:nvSpPr>
      <dsp:spPr>
        <a:xfrm>
          <a:off x="495873" y="1256759"/>
          <a:ext cx="901588" cy="901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DA2E3-3EF5-43B0-BBDC-6B3D2C4E52C9}">
      <dsp:nvSpPr>
        <dsp:cNvPr id="0" name=""/>
        <dsp:cNvSpPr/>
      </dsp:nvSpPr>
      <dsp:spPr>
        <a:xfrm>
          <a:off x="1893334" y="887927"/>
          <a:ext cx="4211426" cy="163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87" tIns="173487" rIns="173487" bIns="173487" numCol="1" spcCol="1270" anchor="ctr" anchorCtr="0">
          <a:noAutofit/>
        </a:bodyPr>
        <a:lstStyle/>
        <a:p>
          <a:pPr marL="0" lvl="0" indent="0" algn="l" defTabSz="711200">
            <a:lnSpc>
              <a:spcPct val="100000"/>
            </a:lnSpc>
            <a:spcBef>
              <a:spcPct val="0"/>
            </a:spcBef>
            <a:spcAft>
              <a:spcPct val="35000"/>
            </a:spcAft>
            <a:buNone/>
          </a:pPr>
          <a:r>
            <a:rPr lang="en-US" sz="1600" b="1" i="0" kern="1200"/>
            <a:t>USING TRADITIONAL ECOLOGICAL KNOWLEDGE IN SCIENCE: METHODS AND APPLICATIONS</a:t>
          </a:r>
          <a:endParaRPr lang="en-US" sz="1600" kern="1200"/>
        </a:p>
      </dsp:txBody>
      <dsp:txXfrm>
        <a:off x="1893334" y="887927"/>
        <a:ext cx="4211426" cy="1639251"/>
      </dsp:txXfrm>
    </dsp:sp>
    <dsp:sp modelId="{4432E8BB-F8FF-4746-908A-509D19B47A1A}">
      <dsp:nvSpPr>
        <dsp:cNvPr id="0" name=""/>
        <dsp:cNvSpPr/>
      </dsp:nvSpPr>
      <dsp:spPr>
        <a:xfrm>
          <a:off x="0" y="3140192"/>
          <a:ext cx="6104761" cy="16392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CDACA-366E-4DA6-B825-0DEDC6410BC9}">
      <dsp:nvSpPr>
        <dsp:cNvPr id="0" name=""/>
        <dsp:cNvSpPr/>
      </dsp:nvSpPr>
      <dsp:spPr>
        <a:xfrm>
          <a:off x="495873" y="3305822"/>
          <a:ext cx="901588" cy="901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DAE81-95B8-4C16-8AB6-59784406513A}">
      <dsp:nvSpPr>
        <dsp:cNvPr id="0" name=""/>
        <dsp:cNvSpPr/>
      </dsp:nvSpPr>
      <dsp:spPr>
        <a:xfrm>
          <a:off x="1893334" y="2936991"/>
          <a:ext cx="4211426" cy="1639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87" tIns="173487" rIns="173487" bIns="173487" numCol="1" spcCol="1270" anchor="ctr" anchorCtr="0">
          <a:noAutofit/>
        </a:bodyPr>
        <a:lstStyle/>
        <a:p>
          <a:pPr marL="0" lvl="0" indent="0" algn="l" defTabSz="711200">
            <a:lnSpc>
              <a:spcPct val="100000"/>
            </a:lnSpc>
            <a:spcBef>
              <a:spcPct val="0"/>
            </a:spcBef>
            <a:spcAft>
              <a:spcPct val="35000"/>
            </a:spcAft>
            <a:buNone/>
          </a:pPr>
          <a:r>
            <a:rPr lang="en-US" sz="1600" kern="1200"/>
            <a:t>In this research paper the authors’ area of research is exploring how Traditional Ecological Knowledge (TEK) can be implemented into current scientific research tactics. </a:t>
          </a:r>
        </a:p>
      </dsp:txBody>
      <dsp:txXfrm>
        <a:off x="1893334" y="2936991"/>
        <a:ext cx="4211426" cy="16392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4C231-0E22-4CDE-BD84-5E6C397F2ABE}"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A7949-8DA8-4065-B833-281BC041028C}" type="slidenum">
              <a:rPr lang="en-US" smtClean="0"/>
              <a:t>‹#›</a:t>
            </a:fld>
            <a:endParaRPr lang="en-US"/>
          </a:p>
        </p:txBody>
      </p:sp>
    </p:spTree>
    <p:extLst>
      <p:ext uri="{BB962C8B-B14F-4D97-AF65-F5344CB8AC3E}">
        <p14:creationId xmlns:p14="http://schemas.microsoft.com/office/powerpoint/2010/main" val="165440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1</a:t>
            </a:fld>
            <a:endParaRPr lang="en-US"/>
          </a:p>
        </p:txBody>
      </p:sp>
    </p:spTree>
    <p:extLst>
      <p:ext uri="{BB962C8B-B14F-4D97-AF65-F5344CB8AC3E}">
        <p14:creationId xmlns:p14="http://schemas.microsoft.com/office/powerpoint/2010/main" val="401628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Indigenous</a:t>
            </a:r>
            <a:r>
              <a:rPr lang="en-US" baseline="0" dirty="0"/>
              <a:t> knowledge to us </a:t>
            </a:r>
            <a:r>
              <a:rPr lang="en-US" baseline="0"/>
              <a:t>means holistic knowledge </a:t>
            </a:r>
            <a:r>
              <a:rPr lang="en-US" sz="1200" kern="1200" dirty="0">
                <a:solidFill>
                  <a:schemeClr val="tx1"/>
                </a:solidFill>
                <a:effectLst/>
                <a:latin typeface="+mn-lt"/>
                <a:ea typeface="+mn-ea"/>
                <a:cs typeface="+mn-cs"/>
              </a:rPr>
              <a:t>has been passed down through many generations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offers great alternatives to how we can care and use plants! Indigenous people have a great understanding of plants.</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Scientific knowledge to us means things like experiments, observations and the use of scientific methods to test something. Scientific knowledge uses theories to predict future observations while indigenous people rely on generational traditions. </a:t>
            </a:r>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2</a:t>
            </a:fld>
            <a:endParaRPr lang="en-US"/>
          </a:p>
        </p:txBody>
      </p:sp>
    </p:spTree>
    <p:extLst>
      <p:ext uri="{BB962C8B-B14F-4D97-AF65-F5344CB8AC3E}">
        <p14:creationId xmlns:p14="http://schemas.microsoft.com/office/powerpoint/2010/main" val="423562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research question was made to help us figure out how indigenous people work with the ecosystem and the way animals, land, humans are all interconnected. It is proven that biodiversity is big within indigenous knowledge with their conservation methods. </a:t>
            </a:r>
            <a:r>
              <a:rPr lang="en-US" sz="1200" kern="1200" dirty="0">
                <a:solidFill>
                  <a:schemeClr val="tx1"/>
                </a:solidFill>
                <a:effectLst/>
                <a:latin typeface="+mn-lt"/>
                <a:ea typeface="+mn-ea"/>
                <a:cs typeface="+mn-cs"/>
              </a:rPr>
              <a:t> The research found all relate to the significance of Indigenous Knowledge and how to care for the ecology. We hypothesize that Indigenous plant knowledge is better off than scientific plant knowledge because the Indigenous communities have thrived for many years with the knowledge that they have known. </a:t>
            </a:r>
          </a:p>
          <a:p>
            <a:endParaRPr lang="en-US" dirty="0"/>
          </a:p>
          <a:p>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3</a:t>
            </a:fld>
            <a:endParaRPr lang="en-US"/>
          </a:p>
        </p:txBody>
      </p:sp>
    </p:spTree>
    <p:extLst>
      <p:ext uri="{BB962C8B-B14F-4D97-AF65-F5344CB8AC3E}">
        <p14:creationId xmlns:p14="http://schemas.microsoft.com/office/powerpoint/2010/main" val="174183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Lucida Bright" panose="02040602050505020304" pitchFamily="18" charset="0"/>
                <a:ea typeface="Lucida Bright" panose="02040602050505020304" pitchFamily="18" charset="0"/>
                <a:cs typeface="Lucida Bright" panose="02040602050505020304" pitchFamily="18" charset="0"/>
              </a:rPr>
              <a:t>This review article goes into detail about the vital role ethnobotanical knowledge and indigenous knowledge plays in achieving sustainable development goals. The way these indigenous communities develop this knowledge is by physical interactions with nature and the land they use. The author argues that if you apply traditional ethnobotanical knowledge to modern practices, then you will achieve a greater use of environmental sustainability. The article also</a:t>
            </a:r>
            <a:r>
              <a:rPr lang="en-US" sz="1800" kern="100" baseline="0" dirty="0">
                <a:effectLst/>
                <a:latin typeface="Lucida Bright" panose="02040602050505020304" pitchFamily="18" charset="0"/>
                <a:ea typeface="Lucida Bright" panose="02040602050505020304" pitchFamily="18" charset="0"/>
                <a:cs typeface="Lucida Bright" panose="02040602050505020304" pitchFamily="18" charset="0"/>
              </a:rPr>
              <a:t> talks about </a:t>
            </a:r>
            <a:r>
              <a:rPr lang="en-US" sz="1200" kern="1200" dirty="0">
                <a:solidFill>
                  <a:schemeClr val="tx1"/>
                </a:solidFill>
                <a:effectLst/>
                <a:latin typeface="+mn-lt"/>
                <a:ea typeface="+mn-ea"/>
                <a:cs typeface="+mn-cs"/>
              </a:rPr>
              <a:t>certain practices like crop diversification and soil fertility management that indigenous people</a:t>
            </a:r>
            <a:r>
              <a:rPr lang="en-US" sz="1200" kern="1200" baseline="0" dirty="0">
                <a:solidFill>
                  <a:schemeClr val="tx1"/>
                </a:solidFill>
                <a:effectLst/>
                <a:latin typeface="+mn-lt"/>
                <a:ea typeface="+mn-ea"/>
                <a:cs typeface="+mn-cs"/>
              </a:rPr>
              <a:t> use </a:t>
            </a:r>
            <a:r>
              <a:rPr lang="en-US" sz="1200" kern="1200" dirty="0">
                <a:solidFill>
                  <a:schemeClr val="tx1"/>
                </a:solidFill>
                <a:effectLst/>
                <a:latin typeface="+mn-lt"/>
                <a:ea typeface="+mn-ea"/>
                <a:cs typeface="+mn-cs"/>
              </a:rPr>
              <a:t>to help maintain the security of these plants.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4</a:t>
            </a:fld>
            <a:endParaRPr lang="en-US"/>
          </a:p>
        </p:txBody>
      </p:sp>
    </p:spTree>
    <p:extLst>
      <p:ext uri="{BB962C8B-B14F-4D97-AF65-F5344CB8AC3E}">
        <p14:creationId xmlns:p14="http://schemas.microsoft.com/office/powerpoint/2010/main" val="223896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Lucida Bright" panose="02040602050505020304" pitchFamily="18" charset="0"/>
                <a:ea typeface="Lucida Bright" panose="02040602050505020304" pitchFamily="18" charset="0"/>
                <a:cs typeface="Lucida Bright" panose="02040602050505020304" pitchFamily="18" charset="0"/>
              </a:rPr>
              <a:t>The</a:t>
            </a:r>
            <a:r>
              <a:rPr lang="en-US" sz="1800" kern="100" baseline="0" dirty="0">
                <a:effectLst/>
                <a:latin typeface="Lucida Bright" panose="02040602050505020304" pitchFamily="18" charset="0"/>
                <a:ea typeface="Lucida Bright" panose="02040602050505020304" pitchFamily="18" charset="0"/>
                <a:cs typeface="Lucida Bright" panose="02040602050505020304" pitchFamily="18" charset="0"/>
              </a:rPr>
              <a:t> author talks about </a:t>
            </a:r>
            <a:r>
              <a:rPr lang="en-US" sz="1800" kern="100" dirty="0">
                <a:effectLst/>
                <a:latin typeface="Lucida Bright" panose="02040602050505020304" pitchFamily="18" charset="0"/>
                <a:ea typeface="Lucida Bright" panose="02040602050505020304" pitchFamily="18" charset="0"/>
                <a:cs typeface="Lucida Bright" panose="02040602050505020304" pitchFamily="18" charset="0"/>
              </a:rPr>
              <a:t>trying</a:t>
            </a:r>
            <a:r>
              <a:rPr lang="en-US" sz="1800" kern="100" baseline="0" dirty="0">
                <a:effectLst/>
                <a:latin typeface="Lucida Bright" panose="02040602050505020304" pitchFamily="18" charset="0"/>
                <a:ea typeface="Lucida Bright" panose="02040602050505020304" pitchFamily="18" charset="0"/>
                <a:cs typeface="Lucida Bright" panose="02040602050505020304" pitchFamily="18" charset="0"/>
              </a:rPr>
              <a:t> </a:t>
            </a:r>
            <a:r>
              <a:rPr lang="en-US" sz="1800" kern="100" dirty="0">
                <a:effectLst/>
                <a:latin typeface="Lucida Bright" panose="02040602050505020304" pitchFamily="18" charset="0"/>
                <a:ea typeface="Lucida Bright" panose="02040602050505020304" pitchFamily="18" charset="0"/>
                <a:cs typeface="Lucida Bright" panose="02040602050505020304" pitchFamily="18" charset="0"/>
              </a:rPr>
              <a:t>to have a collaborative bond between indigenous individuals and scientists to implement better ecological understanding of a certain topic and the decisions that are made to conclude. The hypothesis made in the research paper is traditional ecological knowledge can enhance current scientific research. </a:t>
            </a:r>
            <a:r>
              <a:rPr lang="en-US" sz="1200" kern="1200" dirty="0">
                <a:solidFill>
                  <a:schemeClr val="tx1"/>
                </a:solidFill>
                <a:effectLst/>
                <a:latin typeface="+mn-lt"/>
                <a:ea typeface="+mn-ea"/>
                <a:cs typeface="+mn-cs"/>
              </a:rPr>
              <a:t>The use of collaborative research will allow both parties to get together to share ideas and work to find a shared conclusion or possibly create new ideas with the shared mindset.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5</a:t>
            </a:fld>
            <a:endParaRPr lang="en-US"/>
          </a:p>
        </p:txBody>
      </p:sp>
    </p:spTree>
    <p:extLst>
      <p:ext uri="{BB962C8B-B14F-4D97-AF65-F5344CB8AC3E}">
        <p14:creationId xmlns:p14="http://schemas.microsoft.com/office/powerpoint/2010/main" val="2572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Lucida Bright" panose="02040602050505020304" pitchFamily="18" charset="0"/>
                <a:ea typeface="Lucida Bright" panose="02040602050505020304" pitchFamily="18" charset="0"/>
                <a:cs typeface="Lucida Bright" panose="02040602050505020304" pitchFamily="18" charset="0"/>
              </a:rPr>
              <a:t>This book goes into detail about indigenous communities and the way they manage their resources. The author describes that indigenous knowledge and modern knowledge can go hand in hand with some of their management practices. The author also argues that challenges could arise when collaborating with both indigenous communities and modern science. Both have different worldviews and practices they live by that could get in the way. The book goes through certain case studies to analyze the pros and cons of collaborating.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6</a:t>
            </a:fld>
            <a:endParaRPr lang="en-US"/>
          </a:p>
        </p:txBody>
      </p:sp>
    </p:spTree>
    <p:extLst>
      <p:ext uri="{BB962C8B-B14F-4D97-AF65-F5344CB8AC3E}">
        <p14:creationId xmlns:p14="http://schemas.microsoft.com/office/powerpoint/2010/main" val="145519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Lucida Bright" panose="02040602050505020304" pitchFamily="18" charset="0"/>
                <a:ea typeface="Lucida Bright" panose="02040602050505020304" pitchFamily="18" charset="0"/>
                <a:cs typeface="Lucida Bright" panose="02040602050505020304" pitchFamily="18" charset="0"/>
              </a:rPr>
              <a:t>This graph shows that indigenous people put more effort and care into plants than modern scientists. This is because they live a holistic life to the environment compared to modern scientists. Indigenous people rely on the environment to live which makes them form a connection with nature. This holistic lifestyle fosters stewardship between the people and land.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7</a:t>
            </a:fld>
            <a:endParaRPr lang="en-US"/>
          </a:p>
        </p:txBody>
      </p:sp>
    </p:spTree>
    <p:extLst>
      <p:ext uri="{BB962C8B-B14F-4D97-AF65-F5344CB8AC3E}">
        <p14:creationId xmlns:p14="http://schemas.microsoft.com/office/powerpoint/2010/main" val="262253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Lucida Bright" panose="02040602050505020304" pitchFamily="18" charset="0"/>
                <a:ea typeface="Lucida Bright" panose="02040602050505020304" pitchFamily="18" charset="0"/>
                <a:cs typeface="Lucida Bright" panose="02040602050505020304" pitchFamily="18" charset="0"/>
              </a:rPr>
              <a:t>Indigenous people often rely on long term observations of these plants for them to understand their environment better.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00" dirty="0">
                <a:effectLst/>
                <a:latin typeface="Lucida Bright" panose="02040602050505020304" pitchFamily="18" charset="0"/>
                <a:ea typeface="Lucida Bright" panose="02040602050505020304" pitchFamily="18" charset="0"/>
                <a:cs typeface="Lucida Bright" panose="02040602050505020304" pitchFamily="18" charset="0"/>
              </a:rPr>
              <a:t>   Time is seen as a reciprocal relationship within indigenous people compared to scientists. The land plays a role in providing plants for indigenous people and they provide timely care for them in return. For example, harvesting plants at a certain time is a way of listening to the plant’s needs and respecting it. </a:t>
            </a:r>
            <a:r>
              <a:rPr lang="en-US" sz="1800" dirty="0">
                <a:effectLst/>
                <a:latin typeface="Lucida Bright" panose="02040602050505020304" pitchFamily="18" charset="0"/>
                <a:ea typeface="Lucida Bright" panose="02040602050505020304" pitchFamily="18" charset="0"/>
                <a:cs typeface="Lucida Bright" panose="02040602050505020304" pitchFamily="18" charset="0"/>
              </a:rPr>
              <a:t>They don’t just see plants as something that grows from the land. Instead, they usually reflect on plants in a spiritual meaning.  They listen to the needs of the plants. </a:t>
            </a:r>
            <a:endParaRPr lang="en-US" dirty="0"/>
          </a:p>
        </p:txBody>
      </p:sp>
      <p:sp>
        <p:nvSpPr>
          <p:cNvPr id="4" name="Slide Number Placeholder 3"/>
          <p:cNvSpPr>
            <a:spLocks noGrp="1"/>
          </p:cNvSpPr>
          <p:nvPr>
            <p:ph type="sldNum" sz="quarter" idx="5"/>
          </p:nvPr>
        </p:nvSpPr>
        <p:spPr/>
        <p:txBody>
          <a:bodyPr/>
          <a:lstStyle/>
          <a:p>
            <a:fld id="{9F0A7949-8DA8-4065-B833-281BC041028C}" type="slidenum">
              <a:rPr lang="en-US" smtClean="0"/>
              <a:t>8</a:t>
            </a:fld>
            <a:endParaRPr lang="en-US"/>
          </a:p>
        </p:txBody>
      </p:sp>
    </p:spTree>
    <p:extLst>
      <p:ext uri="{BB962C8B-B14F-4D97-AF65-F5344CB8AC3E}">
        <p14:creationId xmlns:p14="http://schemas.microsoft.com/office/powerpoint/2010/main" val="420908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11/19/2024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60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5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11/19/2024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15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84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0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99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51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5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11/19/2024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15976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9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11/19/2024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1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11/19/2024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57461596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890/1051-0761(2000)010%5b1270:UTEKIS%5d2.0.CO;2" TargetMode="External"/><Relationship Id="rId2" Type="http://schemas.openxmlformats.org/officeDocument/2006/relationships/hyperlink" Target="https://doi.org/10.4324/9781315426617" TargetMode="External"/><Relationship Id="rId1" Type="http://schemas.openxmlformats.org/officeDocument/2006/relationships/slideLayout" Target="../slideLayouts/slideLayout2.xml"/><Relationship Id="rId4" Type="http://schemas.openxmlformats.org/officeDocument/2006/relationships/hyperlink" Target="https://www.mdpi.com/2071-1050/13/6/30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Flower in a glass container">
            <a:extLst>
              <a:ext uri="{FF2B5EF4-FFF2-40B4-BE49-F238E27FC236}">
                <a16:creationId xmlns:a16="http://schemas.microsoft.com/office/drawing/2014/main" id="{95776CFF-9559-4D82-B68D-6729917ACFD8}"/>
              </a:ext>
            </a:extLst>
          </p:cNvPr>
          <p:cNvPicPr>
            <a:picLocks noChangeAspect="1"/>
          </p:cNvPicPr>
          <p:nvPr/>
        </p:nvPicPr>
        <p:blipFill>
          <a:blip r:embed="rId3"/>
          <a:srcRect t="9102" b="6628"/>
          <a:stretch/>
        </p:blipFill>
        <p:spPr>
          <a:xfrm>
            <a:off x="20" y="1"/>
            <a:ext cx="12191980" cy="6857999"/>
          </a:xfrm>
          <a:prstGeom prst="rect">
            <a:avLst/>
          </a:prstGeom>
        </p:spPr>
      </p:pic>
      <p:sp>
        <p:nvSpPr>
          <p:cNvPr id="2" name="Title 1">
            <a:extLst>
              <a:ext uri="{FF2B5EF4-FFF2-40B4-BE49-F238E27FC236}">
                <a16:creationId xmlns:a16="http://schemas.microsoft.com/office/drawing/2014/main" id="{178214B4-21B7-03A4-6516-29988B90C21A}"/>
              </a:ext>
            </a:extLst>
          </p:cNvPr>
          <p:cNvSpPr>
            <a:spLocks noGrp="1"/>
          </p:cNvSpPr>
          <p:nvPr>
            <p:ph type="ctrTitle"/>
          </p:nvPr>
        </p:nvSpPr>
        <p:spPr>
          <a:xfrm>
            <a:off x="565151" y="768334"/>
            <a:ext cx="4134538" cy="2866405"/>
          </a:xfrm>
        </p:spPr>
        <p:txBody>
          <a:bodyPr>
            <a:normAutofit/>
          </a:bodyPr>
          <a:lstStyle/>
          <a:p>
            <a:pPr>
              <a:lnSpc>
                <a:spcPct val="90000"/>
              </a:lnSpc>
            </a:pPr>
            <a:r>
              <a:rPr lang="en-US" sz="3800" dirty="0"/>
              <a:t>Indigenous Plant Knowledge</a:t>
            </a:r>
            <a:br>
              <a:rPr lang="en-US" sz="3800" dirty="0"/>
            </a:br>
            <a:r>
              <a:rPr lang="en-US" sz="3800" dirty="0"/>
              <a:t>vs</a:t>
            </a:r>
            <a:br>
              <a:rPr lang="en-US" sz="3800" dirty="0"/>
            </a:br>
            <a:r>
              <a:rPr lang="en-US" sz="3800" dirty="0"/>
              <a:t>Scientific Plant Knowledge</a:t>
            </a:r>
          </a:p>
        </p:txBody>
      </p:sp>
      <p:sp>
        <p:nvSpPr>
          <p:cNvPr id="3" name="Subtitle 2">
            <a:extLst>
              <a:ext uri="{FF2B5EF4-FFF2-40B4-BE49-F238E27FC236}">
                <a16:creationId xmlns:a16="http://schemas.microsoft.com/office/drawing/2014/main" id="{84FEE9F0-7E06-3FFD-CDB3-45C61C0CA532}"/>
              </a:ext>
            </a:extLst>
          </p:cNvPr>
          <p:cNvSpPr>
            <a:spLocks noGrp="1"/>
          </p:cNvSpPr>
          <p:nvPr>
            <p:ph type="subTitle" idx="1"/>
          </p:nvPr>
        </p:nvSpPr>
        <p:spPr>
          <a:xfrm>
            <a:off x="565151" y="4283239"/>
            <a:ext cx="4134538" cy="1475177"/>
          </a:xfrm>
        </p:spPr>
        <p:txBody>
          <a:bodyPr>
            <a:normAutofit/>
          </a:bodyPr>
          <a:lstStyle/>
          <a:p>
            <a:r>
              <a:rPr lang="en-US" dirty="0"/>
              <a:t>Evitt Nashed &amp; Cullen Krieg</a:t>
            </a:r>
          </a:p>
        </p:txBody>
      </p:sp>
    </p:spTree>
    <p:extLst>
      <p:ext uri="{BB962C8B-B14F-4D97-AF65-F5344CB8AC3E}">
        <p14:creationId xmlns:p14="http://schemas.microsoft.com/office/powerpoint/2010/main" val="14062624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3D95-FBF1-E905-92C6-F4E7F61EACB6}"/>
              </a:ext>
            </a:extLst>
          </p:cNvPr>
          <p:cNvSpPr>
            <a:spLocks noGrp="1"/>
          </p:cNvSpPr>
          <p:nvPr>
            <p:ph type="title"/>
          </p:nvPr>
        </p:nvSpPr>
        <p:spPr>
          <a:xfrm>
            <a:off x="548218" y="51222"/>
            <a:ext cx="3981450" cy="1206077"/>
          </a:xfrm>
        </p:spPr>
        <p:txBody>
          <a:bodyPr>
            <a:normAutofit/>
          </a:bodyPr>
          <a:lstStyle/>
          <a:p>
            <a:r>
              <a:rPr lang="en-US" sz="2400" dirty="0"/>
              <a:t>What does indigenous knowledge mean?</a:t>
            </a:r>
          </a:p>
        </p:txBody>
      </p:sp>
      <p:sp>
        <p:nvSpPr>
          <p:cNvPr id="6" name="TextBox 5">
            <a:extLst>
              <a:ext uri="{FF2B5EF4-FFF2-40B4-BE49-F238E27FC236}">
                <a16:creationId xmlns:a16="http://schemas.microsoft.com/office/drawing/2014/main" id="{80C038AE-81BF-268F-33F6-AC882E69D8E0}"/>
              </a:ext>
            </a:extLst>
          </p:cNvPr>
          <p:cNvSpPr txBox="1"/>
          <p:nvPr/>
        </p:nvSpPr>
        <p:spPr>
          <a:xfrm>
            <a:off x="553545" y="744668"/>
            <a:ext cx="3485230" cy="2123658"/>
          </a:xfrm>
          <a:prstGeom prst="rect">
            <a:avLst/>
          </a:prstGeom>
          <a:noFill/>
        </p:spPr>
        <p:txBody>
          <a:bodyPr wrap="square" rtlCol="0">
            <a:spAutoFit/>
          </a:bodyPr>
          <a:lstStyle/>
          <a:p>
            <a:endParaRPr lang="en-US" sz="2400" b="1" kern="1200" dirty="0">
              <a:solidFill>
                <a:schemeClr val="tx1"/>
              </a:solidFill>
              <a:latin typeface="+mn-lt"/>
              <a:ea typeface="+mn-ea"/>
              <a:cs typeface="+mn-cs"/>
            </a:endParaRPr>
          </a:p>
          <a:p>
            <a:r>
              <a:rPr lang="en-US" sz="1800" kern="1200" dirty="0">
                <a:solidFill>
                  <a:schemeClr val="tx1"/>
                </a:solidFill>
                <a:latin typeface="+mn-lt"/>
                <a:ea typeface="+mn-ea"/>
                <a:cs typeface="+mn-cs"/>
              </a:rPr>
              <a:t>Indigenous knowledge is defined as traditions, practices, wisdom, and other experiences related to relationships with the land and ecosystem. </a:t>
            </a:r>
          </a:p>
        </p:txBody>
      </p:sp>
      <p:sp>
        <p:nvSpPr>
          <p:cNvPr id="7" name="TextBox 6">
            <a:extLst>
              <a:ext uri="{FF2B5EF4-FFF2-40B4-BE49-F238E27FC236}">
                <a16:creationId xmlns:a16="http://schemas.microsoft.com/office/drawing/2014/main" id="{71E44770-83F7-332C-88EE-3F650AD71FB0}"/>
              </a:ext>
            </a:extLst>
          </p:cNvPr>
          <p:cNvSpPr txBox="1"/>
          <p:nvPr/>
        </p:nvSpPr>
        <p:spPr>
          <a:xfrm>
            <a:off x="6582833" y="136876"/>
            <a:ext cx="3551768" cy="830997"/>
          </a:xfrm>
          <a:prstGeom prst="rect">
            <a:avLst/>
          </a:prstGeom>
          <a:noFill/>
        </p:spPr>
        <p:txBody>
          <a:bodyPr wrap="square" rtlCol="0">
            <a:spAutoFit/>
          </a:bodyPr>
          <a:lstStyle/>
          <a:p>
            <a:r>
              <a:rPr lang="en-US" sz="2400" b="1" kern="1200" dirty="0">
                <a:solidFill>
                  <a:schemeClr val="tx1"/>
                </a:solidFill>
                <a:latin typeface="+mn-lt"/>
                <a:ea typeface="+mn-ea"/>
                <a:cs typeface="+mn-cs"/>
              </a:rPr>
              <a:t>What Does Scientific Knowledge mean? </a:t>
            </a:r>
          </a:p>
        </p:txBody>
      </p:sp>
      <p:sp>
        <p:nvSpPr>
          <p:cNvPr id="8" name="TextBox 7">
            <a:extLst>
              <a:ext uri="{FF2B5EF4-FFF2-40B4-BE49-F238E27FC236}">
                <a16:creationId xmlns:a16="http://schemas.microsoft.com/office/drawing/2014/main" id="{648D9E05-B887-3F8F-6A51-D09DB3F63FDB}"/>
              </a:ext>
            </a:extLst>
          </p:cNvPr>
          <p:cNvSpPr txBox="1"/>
          <p:nvPr/>
        </p:nvSpPr>
        <p:spPr>
          <a:xfrm>
            <a:off x="6523393" y="1137882"/>
            <a:ext cx="3259667" cy="1477328"/>
          </a:xfrm>
          <a:prstGeom prst="rect">
            <a:avLst/>
          </a:prstGeom>
          <a:noFill/>
        </p:spPr>
        <p:txBody>
          <a:bodyPr wrap="square" rtlCol="0">
            <a:spAutoFit/>
          </a:bodyPr>
          <a:lstStyle/>
          <a:p>
            <a:r>
              <a:rPr lang="en-US" sz="1800" kern="1200" dirty="0">
                <a:solidFill>
                  <a:schemeClr val="tx1"/>
                </a:solidFill>
                <a:latin typeface="+mn-lt"/>
                <a:ea typeface="+mn-ea"/>
                <a:cs typeface="+mn-cs"/>
              </a:rPr>
              <a:t>Scientific Knowledge is known as knowledge gained by observations, testing's, measurable facts, experiments, etc.</a:t>
            </a:r>
          </a:p>
        </p:txBody>
      </p:sp>
      <p:pic>
        <p:nvPicPr>
          <p:cNvPr id="2050" name="Picture 2" descr="Comparing Indigenous Knowledge &amp; Western Science | Combining Two Ways of  Knowing">
            <a:extLst>
              <a:ext uri="{FF2B5EF4-FFF2-40B4-BE49-F238E27FC236}">
                <a16:creationId xmlns:a16="http://schemas.microsoft.com/office/drawing/2014/main" id="{C68B8432-4240-08D1-ABDA-5A22F0848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13" y="2753863"/>
            <a:ext cx="5434013" cy="335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77D276D-CA9B-9446-A765-86D888D1FA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61373" y="0"/>
            <a:ext cx="1901686" cy="4677439"/>
            <a:chOff x="10290315" y="0"/>
            <a:chExt cx="1901686" cy="4677439"/>
          </a:xfrm>
        </p:grpSpPr>
        <p:sp>
          <p:nvSpPr>
            <p:cNvPr id="25" name="Freeform 19">
              <a:extLst>
                <a:ext uri="{FF2B5EF4-FFF2-40B4-BE49-F238E27FC236}">
                  <a16:creationId xmlns:a16="http://schemas.microsoft.com/office/drawing/2014/main" id="{C0BB80D1-CF6D-BB4F-AD2B-49B97545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1">
              <a:extLst>
                <a:ext uri="{FF2B5EF4-FFF2-40B4-BE49-F238E27FC236}">
                  <a16:creationId xmlns:a16="http://schemas.microsoft.com/office/drawing/2014/main" id="{C6126A28-C746-C74A-912C-2C303EA36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3">
              <a:extLst>
                <a:ext uri="{FF2B5EF4-FFF2-40B4-BE49-F238E27FC236}">
                  <a16:creationId xmlns:a16="http://schemas.microsoft.com/office/drawing/2014/main" id="{AB3D858D-21A8-7D4F-8A5B-0CD82902F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4">
              <a:extLst>
                <a:ext uri="{FF2B5EF4-FFF2-40B4-BE49-F238E27FC236}">
                  <a16:creationId xmlns:a16="http://schemas.microsoft.com/office/drawing/2014/main" id="{5335B45B-B169-4047-908E-14D1FEFAC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E2F9A33-18A5-87C7-91C1-739BCEEC606B}"/>
              </a:ext>
            </a:extLst>
          </p:cNvPr>
          <p:cNvSpPr>
            <a:spLocks noGrp="1"/>
          </p:cNvSpPr>
          <p:nvPr>
            <p:ph type="title"/>
          </p:nvPr>
        </p:nvSpPr>
        <p:spPr>
          <a:xfrm>
            <a:off x="565151" y="770890"/>
            <a:ext cx="3926946" cy="1268984"/>
          </a:xfrm>
        </p:spPr>
        <p:txBody>
          <a:bodyPr>
            <a:normAutofit/>
          </a:bodyPr>
          <a:lstStyle/>
          <a:p>
            <a:pPr>
              <a:lnSpc>
                <a:spcPct val="90000"/>
              </a:lnSpc>
            </a:pPr>
            <a:r>
              <a:rPr lang="en-US" dirty="0"/>
              <a:t>Research question </a:t>
            </a:r>
            <a:endParaRPr lang="en-US"/>
          </a:p>
        </p:txBody>
      </p:sp>
      <p:sp>
        <p:nvSpPr>
          <p:cNvPr id="3" name="Content Placeholder 2">
            <a:extLst>
              <a:ext uri="{FF2B5EF4-FFF2-40B4-BE49-F238E27FC236}">
                <a16:creationId xmlns:a16="http://schemas.microsoft.com/office/drawing/2014/main" id="{3B98A2AA-A3D5-A865-33E4-B611AEA08476}"/>
              </a:ext>
            </a:extLst>
          </p:cNvPr>
          <p:cNvSpPr>
            <a:spLocks noGrp="1"/>
          </p:cNvSpPr>
          <p:nvPr>
            <p:ph idx="1"/>
          </p:nvPr>
        </p:nvSpPr>
        <p:spPr>
          <a:xfrm>
            <a:off x="565151" y="2160016"/>
            <a:ext cx="3926946" cy="3601212"/>
          </a:xfrm>
        </p:spPr>
        <p:txBody>
          <a:bodyPr>
            <a:normAutofit/>
          </a:bodyPr>
          <a:lstStyle/>
          <a:p>
            <a:r>
              <a:rPr lang="en-US"/>
              <a:t>How did indigenous people care and cultivate for their plants compared to modern scientists?</a:t>
            </a:r>
          </a:p>
          <a:p>
            <a:endParaRPr lang="en-US" dirty="0"/>
          </a:p>
        </p:txBody>
      </p:sp>
      <p:cxnSp>
        <p:nvCxnSpPr>
          <p:cNvPr id="30" name="Straight Connector 29">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Plants in a glass tube">
            <a:extLst>
              <a:ext uri="{FF2B5EF4-FFF2-40B4-BE49-F238E27FC236}">
                <a16:creationId xmlns:a16="http://schemas.microsoft.com/office/drawing/2014/main" id="{ACD0441F-DA1C-D66E-C7CA-1A01F4F81004}"/>
              </a:ext>
            </a:extLst>
          </p:cNvPr>
          <p:cNvPicPr>
            <a:picLocks noChangeAspect="1"/>
          </p:cNvPicPr>
          <p:nvPr/>
        </p:nvPicPr>
        <p:blipFill>
          <a:blip r:embed="rId3"/>
          <a:srcRect l="11283" r="21293" b="-2"/>
          <a:stretch/>
        </p:blipFill>
        <p:spPr>
          <a:xfrm>
            <a:off x="5264837" y="1"/>
            <a:ext cx="6927163" cy="6857999"/>
          </a:xfrm>
          <a:prstGeom prst="rect">
            <a:avLst/>
          </a:prstGeom>
        </p:spPr>
      </p:pic>
    </p:spTree>
    <p:extLst>
      <p:ext uri="{BB962C8B-B14F-4D97-AF65-F5344CB8AC3E}">
        <p14:creationId xmlns:p14="http://schemas.microsoft.com/office/powerpoint/2010/main" val="416235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8AB6-C602-98FC-71B8-D838B8BDD034}"/>
              </a:ext>
            </a:extLst>
          </p:cNvPr>
          <p:cNvSpPr>
            <a:spLocks noGrp="1"/>
          </p:cNvSpPr>
          <p:nvPr>
            <p:ph type="title"/>
          </p:nvPr>
        </p:nvSpPr>
        <p:spPr>
          <a:xfrm>
            <a:off x="260350" y="180152"/>
            <a:ext cx="7335835" cy="1268984"/>
          </a:xfrm>
        </p:spPr>
        <p:txBody>
          <a:bodyPr/>
          <a:lstStyle/>
          <a:p>
            <a:r>
              <a:rPr lang="en-US" dirty="0"/>
              <a:t>Summary of evidence </a:t>
            </a:r>
          </a:p>
        </p:txBody>
      </p:sp>
      <p:sp>
        <p:nvSpPr>
          <p:cNvPr id="3" name="Content Placeholder 2">
            <a:extLst>
              <a:ext uri="{FF2B5EF4-FFF2-40B4-BE49-F238E27FC236}">
                <a16:creationId xmlns:a16="http://schemas.microsoft.com/office/drawing/2014/main" id="{A9041BB0-C77F-AEF9-4F21-346836033E01}"/>
              </a:ext>
            </a:extLst>
          </p:cNvPr>
          <p:cNvSpPr>
            <a:spLocks noGrp="1"/>
          </p:cNvSpPr>
          <p:nvPr>
            <p:ph idx="1"/>
          </p:nvPr>
        </p:nvSpPr>
        <p:spPr>
          <a:xfrm>
            <a:off x="494811" y="1628394"/>
            <a:ext cx="7335835" cy="3601212"/>
          </a:xfrm>
        </p:spPr>
        <p:txBody>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Role of Traditional Ethnobotanical Knowledge and Indigenous Communities in Achieving Sustainable Development Goals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1026" name="Picture 2" descr="Sustainability 13 03062 g001 550">
            <a:extLst>
              <a:ext uri="{FF2B5EF4-FFF2-40B4-BE49-F238E27FC236}">
                <a16:creationId xmlns:a16="http://schemas.microsoft.com/office/drawing/2014/main" id="{F4CA81C6-016D-49AA-BD4E-F8766A344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488" y="2202164"/>
            <a:ext cx="5387023" cy="3232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67C163-A6C8-8BD5-9B07-4A2F51D10E99}"/>
              </a:ext>
            </a:extLst>
          </p:cNvPr>
          <p:cNvSpPr txBox="1"/>
          <p:nvPr/>
        </p:nvSpPr>
        <p:spPr>
          <a:xfrm>
            <a:off x="3605644" y="5408864"/>
            <a:ext cx="5662703" cy="646331"/>
          </a:xfrm>
          <a:prstGeom prst="rect">
            <a:avLst/>
          </a:prstGeom>
          <a:noFill/>
        </p:spPr>
        <p:txBody>
          <a:bodyPr wrap="square" rtlCol="0">
            <a:spAutoFit/>
          </a:bodyPr>
          <a:lstStyle/>
          <a:p>
            <a:r>
              <a:rPr lang="en-US" sz="1800" kern="1200" dirty="0">
                <a:solidFill>
                  <a:schemeClr val="tx1"/>
                </a:solidFill>
                <a:latin typeface="+mn-lt"/>
                <a:ea typeface="+mn-ea"/>
                <a:cs typeface="+mn-cs"/>
              </a:rPr>
              <a:t>This figure highlights the goals ethnobotanists developed to achieve a sustainable environ</a:t>
            </a:r>
            <a:r>
              <a:rPr lang="en-US" dirty="0"/>
              <a:t>ment. </a:t>
            </a:r>
            <a:endParaRPr lang="en-US" sz="1800" kern="1200" dirty="0">
              <a:solidFill>
                <a:schemeClr val="tx1"/>
              </a:solidFill>
              <a:latin typeface="+mn-lt"/>
              <a:ea typeface="+mn-ea"/>
              <a:cs typeface="+mn-cs"/>
            </a:endParaRPr>
          </a:p>
        </p:txBody>
      </p:sp>
      <p:sp>
        <p:nvSpPr>
          <p:cNvPr id="5" name="TextBox 4">
            <a:extLst>
              <a:ext uri="{FF2B5EF4-FFF2-40B4-BE49-F238E27FC236}">
                <a16:creationId xmlns:a16="http://schemas.microsoft.com/office/drawing/2014/main" id="{1FC9C345-E804-45BD-468C-AE256FAFE1B8}"/>
              </a:ext>
            </a:extLst>
          </p:cNvPr>
          <p:cNvSpPr txBox="1"/>
          <p:nvPr/>
        </p:nvSpPr>
        <p:spPr>
          <a:xfrm>
            <a:off x="2133599" y="933180"/>
            <a:ext cx="2944091" cy="400110"/>
          </a:xfrm>
          <a:prstGeom prst="rect">
            <a:avLst/>
          </a:prstGeom>
          <a:noFill/>
        </p:spPr>
        <p:txBody>
          <a:bodyPr wrap="square" rtlCol="0">
            <a:spAutoFit/>
          </a:bodyPr>
          <a:lstStyle/>
          <a:p>
            <a:r>
              <a:rPr lang="en-US" sz="2000" u="sng" kern="1200" dirty="0">
                <a:solidFill>
                  <a:schemeClr val="tx1"/>
                </a:solidFill>
                <a:latin typeface="+mn-lt"/>
                <a:ea typeface="+mn-ea"/>
                <a:cs typeface="+mn-cs"/>
              </a:rPr>
              <a:t>Review article </a:t>
            </a:r>
          </a:p>
        </p:txBody>
      </p:sp>
    </p:spTree>
    <p:extLst>
      <p:ext uri="{BB962C8B-B14F-4D97-AF65-F5344CB8AC3E}">
        <p14:creationId xmlns:p14="http://schemas.microsoft.com/office/powerpoint/2010/main" val="183758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CCB4-A1B2-E773-9306-4630804C6309}"/>
              </a:ext>
            </a:extLst>
          </p:cNvPr>
          <p:cNvSpPr>
            <a:spLocks noGrp="1"/>
          </p:cNvSpPr>
          <p:nvPr>
            <p:ph type="title"/>
          </p:nvPr>
        </p:nvSpPr>
        <p:spPr>
          <a:xfrm>
            <a:off x="1182718" y="93556"/>
            <a:ext cx="3111576" cy="2439671"/>
          </a:xfrm>
        </p:spPr>
        <p:txBody>
          <a:bodyPr>
            <a:normAutofit/>
          </a:bodyPr>
          <a:lstStyle/>
          <a:p>
            <a:r>
              <a:rPr lang="en-US" dirty="0"/>
              <a:t>Summary of evidence </a:t>
            </a:r>
          </a:p>
        </p:txBody>
      </p:sp>
      <p:graphicFrame>
        <p:nvGraphicFramePr>
          <p:cNvPr id="5" name="Content Placeholder 2">
            <a:extLst>
              <a:ext uri="{FF2B5EF4-FFF2-40B4-BE49-F238E27FC236}">
                <a16:creationId xmlns:a16="http://schemas.microsoft.com/office/drawing/2014/main" id="{57C0172C-CBC9-3116-CDCC-8BC8F550C62E}"/>
              </a:ext>
            </a:extLst>
          </p:cNvPr>
          <p:cNvGraphicFramePr>
            <a:graphicFrameLocks noGrp="1"/>
          </p:cNvGraphicFramePr>
          <p:nvPr>
            <p:ph idx="1"/>
            <p:extLst>
              <p:ext uri="{D42A27DB-BD31-4B8C-83A1-F6EECF244321}">
                <p14:modId xmlns:p14="http://schemas.microsoft.com/office/powerpoint/2010/main" val="1599127663"/>
              </p:ext>
            </p:extLst>
          </p:nvPr>
        </p:nvGraphicFramePr>
        <p:xfrm>
          <a:off x="5316278" y="809039"/>
          <a:ext cx="6104761" cy="5464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2CDCD84-7A94-F2A3-777B-BFD14BF13062}"/>
              </a:ext>
            </a:extLst>
          </p:cNvPr>
          <p:cNvSpPr txBox="1"/>
          <p:nvPr/>
        </p:nvSpPr>
        <p:spPr>
          <a:xfrm>
            <a:off x="1182718" y="1827017"/>
            <a:ext cx="3283527" cy="400110"/>
          </a:xfrm>
          <a:prstGeom prst="rect">
            <a:avLst/>
          </a:prstGeom>
          <a:noFill/>
        </p:spPr>
        <p:txBody>
          <a:bodyPr wrap="square" rtlCol="0">
            <a:spAutoFit/>
          </a:bodyPr>
          <a:lstStyle/>
          <a:p>
            <a:r>
              <a:rPr lang="en-US" sz="2000" u="sng" kern="1200" dirty="0">
                <a:solidFill>
                  <a:schemeClr val="tx1"/>
                </a:solidFill>
                <a:latin typeface="+mn-lt"/>
                <a:ea typeface="+mn-ea"/>
                <a:cs typeface="+mn-cs"/>
              </a:rPr>
              <a:t>Research article </a:t>
            </a:r>
          </a:p>
        </p:txBody>
      </p:sp>
    </p:spTree>
    <p:extLst>
      <p:ext uri="{BB962C8B-B14F-4D97-AF65-F5344CB8AC3E}">
        <p14:creationId xmlns:p14="http://schemas.microsoft.com/office/powerpoint/2010/main" val="184465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EF30-3B8B-BD0E-DD8B-CE1BB6D39814}"/>
              </a:ext>
            </a:extLst>
          </p:cNvPr>
          <p:cNvSpPr>
            <a:spLocks noGrp="1"/>
          </p:cNvSpPr>
          <p:nvPr>
            <p:ph type="title"/>
          </p:nvPr>
        </p:nvSpPr>
        <p:spPr>
          <a:xfrm>
            <a:off x="565150" y="770890"/>
            <a:ext cx="6195187" cy="1268984"/>
          </a:xfrm>
        </p:spPr>
        <p:txBody>
          <a:bodyPr>
            <a:normAutofit/>
          </a:bodyPr>
          <a:lstStyle/>
          <a:p>
            <a:r>
              <a:rPr lang="en-US" dirty="0"/>
              <a:t>Summary of evidence </a:t>
            </a:r>
          </a:p>
        </p:txBody>
      </p:sp>
      <p:sp>
        <p:nvSpPr>
          <p:cNvPr id="3" name="Content Placeholder 2">
            <a:extLst>
              <a:ext uri="{FF2B5EF4-FFF2-40B4-BE49-F238E27FC236}">
                <a16:creationId xmlns:a16="http://schemas.microsoft.com/office/drawing/2014/main" id="{510EE3C0-9A17-9A92-5135-922C450AF310}"/>
              </a:ext>
            </a:extLst>
          </p:cNvPr>
          <p:cNvSpPr>
            <a:spLocks noGrp="1"/>
          </p:cNvSpPr>
          <p:nvPr>
            <p:ph idx="1"/>
          </p:nvPr>
        </p:nvSpPr>
        <p:spPr>
          <a:xfrm>
            <a:off x="565150" y="3129834"/>
            <a:ext cx="6195187" cy="1740038"/>
          </a:xfrm>
        </p:spPr>
        <p:txBody>
          <a:bodyPr>
            <a:normAutofit/>
          </a:bodyPr>
          <a:lstStyle/>
          <a:p>
            <a:pPr marL="0" indent="0">
              <a:buNone/>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Indigenous Peoples and the Collaborative Stewardship of Nature</a:t>
            </a:r>
          </a:p>
          <a:p>
            <a:pPr marL="0" indent="0">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Indigenous Peoples and the Collaborative Stewardship of Nature">
            <a:extLst>
              <a:ext uri="{FF2B5EF4-FFF2-40B4-BE49-F238E27FC236}">
                <a16:creationId xmlns:a16="http://schemas.microsoft.com/office/drawing/2014/main" id="{4BBB5DEC-54E0-6CB0-FD56-A18E52818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33" r="-1" b="-1"/>
          <a:stretch/>
        </p:blipFill>
        <p:spPr bwMode="auto">
          <a:xfrm>
            <a:off x="7534655" y="1"/>
            <a:ext cx="46573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BFD26F-135F-B5D6-4603-7CC4B2A17F09}"/>
              </a:ext>
            </a:extLst>
          </p:cNvPr>
          <p:cNvSpPr txBox="1"/>
          <p:nvPr/>
        </p:nvSpPr>
        <p:spPr>
          <a:xfrm>
            <a:off x="1227869" y="1565079"/>
            <a:ext cx="4785004" cy="400110"/>
          </a:xfrm>
          <a:prstGeom prst="rect">
            <a:avLst/>
          </a:prstGeom>
          <a:noFill/>
        </p:spPr>
        <p:txBody>
          <a:bodyPr wrap="square" rtlCol="0">
            <a:spAutoFit/>
          </a:bodyPr>
          <a:lstStyle/>
          <a:p>
            <a:r>
              <a:rPr lang="en-US" sz="2000" u="sng" kern="1200" dirty="0">
                <a:solidFill>
                  <a:schemeClr val="tx1"/>
                </a:solidFill>
                <a:latin typeface="+mn-lt"/>
                <a:ea typeface="+mn-ea"/>
                <a:cs typeface="+mn-cs"/>
              </a:rPr>
              <a:t>Science communication article </a:t>
            </a:r>
          </a:p>
        </p:txBody>
      </p:sp>
    </p:spTree>
    <p:extLst>
      <p:ext uri="{BB962C8B-B14F-4D97-AF65-F5344CB8AC3E}">
        <p14:creationId xmlns:p14="http://schemas.microsoft.com/office/powerpoint/2010/main" val="419596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A95-EFF5-7C17-3F6F-DD4A912EFD11}"/>
              </a:ext>
            </a:extLst>
          </p:cNvPr>
          <p:cNvSpPr>
            <a:spLocks noGrp="1"/>
          </p:cNvSpPr>
          <p:nvPr>
            <p:ph type="title"/>
          </p:nvPr>
        </p:nvSpPr>
        <p:spPr>
          <a:xfrm>
            <a:off x="448548" y="177151"/>
            <a:ext cx="4134537" cy="1829620"/>
          </a:xfrm>
        </p:spPr>
        <p:txBody>
          <a:bodyPr vert="horz" lIns="91440" tIns="45720" rIns="91440" bIns="45720" rtlCol="0" anchor="t">
            <a:normAutofit/>
          </a:bodyPr>
          <a:lstStyle/>
          <a:p>
            <a:r>
              <a:rPr lang="en-US" sz="5400" dirty="0"/>
              <a:t>Proposed Experiment </a:t>
            </a:r>
          </a:p>
        </p:txBody>
      </p:sp>
      <p:pic>
        <p:nvPicPr>
          <p:cNvPr id="4" name="Content Placeholder 3" descr="A graph of a bar chart&#10;&#10;Description automatically generated with medium confidence">
            <a:extLst>
              <a:ext uri="{FF2B5EF4-FFF2-40B4-BE49-F238E27FC236}">
                <a16:creationId xmlns:a16="http://schemas.microsoft.com/office/drawing/2014/main" id="{BB1AECAA-8FE8-6BE2-D415-D0FBC971CD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5529062" y="1535153"/>
            <a:ext cx="6008047" cy="3619847"/>
          </a:xfrm>
          <a:prstGeom prst="rect">
            <a:avLst/>
          </a:prstGeom>
          <a:noFill/>
        </p:spPr>
      </p:pic>
      <p:sp>
        <p:nvSpPr>
          <p:cNvPr id="5" name="TextBox 4">
            <a:extLst>
              <a:ext uri="{FF2B5EF4-FFF2-40B4-BE49-F238E27FC236}">
                <a16:creationId xmlns:a16="http://schemas.microsoft.com/office/drawing/2014/main" id="{F9006AB4-2866-6C01-75D7-DB4633BE7924}"/>
              </a:ext>
            </a:extLst>
          </p:cNvPr>
          <p:cNvSpPr txBox="1"/>
          <p:nvPr/>
        </p:nvSpPr>
        <p:spPr>
          <a:xfrm>
            <a:off x="565150" y="2177880"/>
            <a:ext cx="4017935" cy="2308324"/>
          </a:xfrm>
          <a:prstGeom prst="rect">
            <a:avLst/>
          </a:prstGeom>
          <a:noFill/>
        </p:spPr>
        <p:txBody>
          <a:bodyPr wrap="square" rtlCol="0">
            <a:spAutoFit/>
          </a:bodyPr>
          <a:lstStyle/>
          <a:p>
            <a:endParaRPr lang="en-US" sz="1800" kern="1200" dirty="0">
              <a:solidFill>
                <a:schemeClr val="tx1"/>
              </a:solidFill>
              <a:latin typeface="+mn-lt"/>
              <a:ea typeface="+mn-ea"/>
              <a:cs typeface="+mn-cs"/>
            </a:endParaRPr>
          </a:p>
          <a:p>
            <a:r>
              <a:rPr lang="en-US" sz="1800" u="sng" kern="1200" dirty="0">
                <a:solidFill>
                  <a:schemeClr val="tx1"/>
                </a:solidFill>
                <a:latin typeface="+mn-lt"/>
                <a:ea typeface="+mn-ea"/>
                <a:cs typeface="+mn-cs"/>
              </a:rPr>
              <a:t>Independent-</a:t>
            </a:r>
            <a:r>
              <a:rPr lang="en-US" sz="1800" kern="1200" dirty="0">
                <a:solidFill>
                  <a:schemeClr val="tx1"/>
                </a:solidFill>
                <a:latin typeface="+mn-lt"/>
                <a:ea typeface="+mn-ea"/>
                <a:cs typeface="+mn-cs"/>
              </a:rPr>
              <a:t> Both modern scientists and Indigenous individuals</a:t>
            </a:r>
          </a:p>
          <a:p>
            <a:r>
              <a:rPr lang="en-US" u="sng" dirty="0"/>
              <a:t>Dependent-</a:t>
            </a:r>
            <a:r>
              <a:rPr lang="en-US" dirty="0"/>
              <a:t> Time spent taking care of plants </a:t>
            </a:r>
          </a:p>
          <a:p>
            <a:r>
              <a:rPr lang="en-US" sz="1800" u="sng" kern="1200" dirty="0">
                <a:solidFill>
                  <a:schemeClr val="tx1"/>
                </a:solidFill>
                <a:latin typeface="+mn-lt"/>
                <a:ea typeface="+mn-ea"/>
                <a:cs typeface="+mn-cs"/>
              </a:rPr>
              <a:t>Control-</a:t>
            </a:r>
            <a:r>
              <a:rPr lang="en-US" sz="1800" kern="1200" dirty="0">
                <a:solidFill>
                  <a:schemeClr val="tx1"/>
                </a:solidFill>
                <a:latin typeface="+mn-lt"/>
                <a:ea typeface="+mn-ea"/>
                <a:cs typeface="+mn-cs"/>
              </a:rPr>
              <a:t> The plants</a:t>
            </a:r>
          </a:p>
          <a:p>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068EF475-C6AE-CE7B-56AB-9B312E16A948}"/>
              </a:ext>
            </a:extLst>
          </p:cNvPr>
          <p:cNvSpPr txBox="1"/>
          <p:nvPr/>
        </p:nvSpPr>
        <p:spPr>
          <a:xfrm>
            <a:off x="7434696" y="5116884"/>
            <a:ext cx="2855287" cy="369332"/>
          </a:xfrm>
          <a:prstGeom prst="rect">
            <a:avLst/>
          </a:prstGeom>
          <a:noFill/>
        </p:spPr>
        <p:txBody>
          <a:bodyPr wrap="square" rtlCol="0">
            <a:spAutoFit/>
          </a:bodyPr>
          <a:lstStyle/>
          <a:p>
            <a:r>
              <a:rPr lang="en-US" sz="1800" kern="1200" dirty="0">
                <a:solidFill>
                  <a:schemeClr val="tx1"/>
                </a:solidFill>
                <a:latin typeface="+mn-lt"/>
                <a:ea typeface="+mn-ea"/>
                <a:cs typeface="+mn-cs"/>
              </a:rPr>
              <a:t>Time spent weekly </a:t>
            </a:r>
          </a:p>
        </p:txBody>
      </p:sp>
    </p:spTree>
    <p:extLst>
      <p:ext uri="{BB962C8B-B14F-4D97-AF65-F5344CB8AC3E}">
        <p14:creationId xmlns:p14="http://schemas.microsoft.com/office/powerpoint/2010/main" val="370107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B3C6AE5-592F-E5C4-1C1C-AA7F269A9116}"/>
              </a:ext>
            </a:extLst>
          </p:cNvPr>
          <p:cNvSpPr>
            <a:spLocks noGrp="1"/>
          </p:cNvSpPr>
          <p:nvPr>
            <p:ph type="title"/>
          </p:nvPr>
        </p:nvSpPr>
        <p:spPr>
          <a:xfrm>
            <a:off x="5224243" y="770890"/>
            <a:ext cx="6400999" cy="1268984"/>
          </a:xfrm>
        </p:spPr>
        <p:txBody>
          <a:bodyPr>
            <a:normAutofit/>
          </a:bodyPr>
          <a:lstStyle/>
          <a:p>
            <a:r>
              <a:rPr lang="en-US" dirty="0"/>
              <a:t>Summary and reflection </a:t>
            </a:r>
          </a:p>
        </p:txBody>
      </p:sp>
      <p:sp>
        <p:nvSpPr>
          <p:cNvPr id="3" name="Content Placeholder 2">
            <a:extLst>
              <a:ext uri="{FF2B5EF4-FFF2-40B4-BE49-F238E27FC236}">
                <a16:creationId xmlns:a16="http://schemas.microsoft.com/office/drawing/2014/main" id="{84162E1C-6902-AFDE-FC44-301DE01FB5D1}"/>
              </a:ext>
            </a:extLst>
          </p:cNvPr>
          <p:cNvSpPr>
            <a:spLocks noGrp="1"/>
          </p:cNvSpPr>
          <p:nvPr>
            <p:ph idx="1"/>
          </p:nvPr>
        </p:nvSpPr>
        <p:spPr>
          <a:xfrm>
            <a:off x="5224243" y="2160016"/>
            <a:ext cx="6400999" cy="3601212"/>
          </a:xfrm>
        </p:spPr>
        <p:txBody>
          <a:bodyPr>
            <a:normAutofit/>
          </a:bodyPr>
          <a:lstStyle/>
          <a:p>
            <a:pPr marL="0" indent="0">
              <a:buNone/>
            </a:pPr>
            <a:r>
              <a:rPr lang="en-US" dirty="0"/>
              <a:t>To tie this all up, we found out that Indigenous people evolve their whole lives around nature and </a:t>
            </a:r>
            <a:r>
              <a:rPr lang="en-US" u="sng" dirty="0"/>
              <a:t>time</a:t>
            </a:r>
            <a:r>
              <a:rPr lang="en-US" dirty="0"/>
              <a:t> plays a role in it. </a:t>
            </a:r>
          </a:p>
        </p:txBody>
      </p:sp>
      <p:pic>
        <p:nvPicPr>
          <p:cNvPr id="5" name="Picture 4" descr="hand holding ball">
            <a:extLst>
              <a:ext uri="{FF2B5EF4-FFF2-40B4-BE49-F238E27FC236}">
                <a16:creationId xmlns:a16="http://schemas.microsoft.com/office/drawing/2014/main" id="{9EC403A3-9E5C-71BD-7F5C-0D206C0F507C}"/>
              </a:ext>
            </a:extLst>
          </p:cNvPr>
          <p:cNvPicPr>
            <a:picLocks noChangeAspect="1"/>
          </p:cNvPicPr>
          <p:nvPr/>
        </p:nvPicPr>
        <p:blipFill>
          <a:blip r:embed="rId3"/>
          <a:srcRect l="29296" r="25543"/>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2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A739-9B0B-E2A6-4B01-246D91EDC9CE}"/>
              </a:ext>
            </a:extLst>
          </p:cNvPr>
          <p:cNvSpPr>
            <a:spLocks noGrp="1"/>
          </p:cNvSpPr>
          <p:nvPr>
            <p:ph type="title"/>
          </p:nvPr>
        </p:nvSpPr>
        <p:spPr/>
        <p:txBody>
          <a:bodyPr/>
          <a:lstStyle/>
          <a:p>
            <a:r>
              <a:rPr lang="en-US" dirty="0"/>
              <a:t>Citations </a:t>
            </a:r>
          </a:p>
        </p:txBody>
      </p:sp>
      <p:sp>
        <p:nvSpPr>
          <p:cNvPr id="3" name="Content Placeholder 2">
            <a:extLst>
              <a:ext uri="{FF2B5EF4-FFF2-40B4-BE49-F238E27FC236}">
                <a16:creationId xmlns:a16="http://schemas.microsoft.com/office/drawing/2014/main" id="{D2DE0992-4F6C-5FAE-8B94-F3D263C6F10B}"/>
              </a:ext>
            </a:extLst>
          </p:cNvPr>
          <p:cNvSpPr>
            <a:spLocks noGrp="1"/>
          </p:cNvSpPr>
          <p:nvPr>
            <p:ph idx="1"/>
          </p:nvPr>
        </p:nvSpPr>
        <p:spPr>
          <a:xfrm>
            <a:off x="425302" y="1605516"/>
            <a:ext cx="7475683" cy="4155712"/>
          </a:xfrm>
        </p:spPr>
        <p:txBody>
          <a:bodyPr>
            <a:normAutofit fontScale="85000" lnSpcReduction="20000"/>
          </a:bodyPr>
          <a:lstStyle/>
          <a:p>
            <a:pPr marL="0" indent="0">
              <a:buNone/>
            </a:pPr>
            <a:r>
              <a:rPr lang="en-US" dirty="0"/>
              <a:t>Ross, Anne, et al. Indigenous Peoples and the Collaborative Stewardship of Nature: Knowledge Binds and Institutional Conflicts. Routledge, 2016, </a:t>
            </a:r>
            <a:r>
              <a:rPr lang="en-US" u="sng" dirty="0">
                <a:hlinkClick r:id="rId2"/>
              </a:rPr>
              <a:t>https://doi.org/10.4324/9781315426617</a:t>
            </a:r>
            <a:r>
              <a:rPr lang="en-US" dirty="0"/>
              <a:t>.</a:t>
            </a:r>
          </a:p>
          <a:p>
            <a:pPr marL="0" indent="0">
              <a:buNone/>
            </a:pPr>
            <a:r>
              <a:rPr lang="en-US" dirty="0"/>
              <a:t>Huntington, Henry P. “USING TRADITIONAL ECOLOGICAL KNOWLEDGE IN SCIENCE: METHODS AND APPLICATIONS.” </a:t>
            </a:r>
            <a:r>
              <a:rPr lang="en-US" i="1" dirty="0"/>
              <a:t>Ecological Applications</a:t>
            </a:r>
            <a:r>
              <a:rPr lang="en-US" dirty="0"/>
              <a:t>, vol. 10, no. 5, Oct. 2000, pp. 1270–74. </a:t>
            </a:r>
            <a:r>
              <a:rPr lang="en-US" i="1" dirty="0"/>
              <a:t>DOI.org (</a:t>
            </a:r>
            <a:r>
              <a:rPr lang="en-US" i="1" dirty="0" err="1"/>
              <a:t>Crossref</a:t>
            </a:r>
            <a:r>
              <a:rPr lang="en-US" i="1" dirty="0"/>
              <a:t>)</a:t>
            </a:r>
            <a:r>
              <a:rPr lang="en-US" dirty="0"/>
              <a:t>, </a:t>
            </a:r>
            <a:r>
              <a:rPr lang="en-US" u="sng" dirty="0">
                <a:hlinkClick r:id="rId3"/>
              </a:rPr>
              <a:t>https://doi.org/10.1890/1051-0761(2000)010[1270:UTEKIS]2.0.CO;2</a:t>
            </a:r>
            <a:r>
              <a:rPr lang="en-US" dirty="0"/>
              <a:t>.</a:t>
            </a:r>
          </a:p>
          <a:p>
            <a:pPr marL="0" indent="0">
              <a:buNone/>
            </a:pPr>
            <a:r>
              <a:rPr lang="en-US" dirty="0"/>
              <a:t>Kumar, A., Kumar, S., Komal, </a:t>
            </a:r>
            <a:r>
              <a:rPr lang="en-US" dirty="0" err="1"/>
              <a:t>Ramchiary</a:t>
            </a:r>
            <a:r>
              <a:rPr lang="en-US" dirty="0"/>
              <a:t>, N., &amp; Singh, P. (2021, March 11). Role of traditional ethnobotanical knowledge and indigenous communities in achieving Sustainable Development Goals. MDPI. </a:t>
            </a:r>
            <a:r>
              <a:rPr lang="en-US" u="sng" dirty="0">
                <a:hlinkClick r:id="rId4"/>
              </a:rPr>
              <a:t>https://www.mdpi.com/2071-1050/13/6/3062</a:t>
            </a:r>
            <a:endParaRPr lang="en-US" dirty="0"/>
          </a:p>
          <a:p>
            <a:pPr marL="0" indent="0">
              <a:buNone/>
            </a:pPr>
            <a:endParaRPr lang="en-US" dirty="0"/>
          </a:p>
        </p:txBody>
      </p:sp>
    </p:spTree>
    <p:extLst>
      <p:ext uri="{BB962C8B-B14F-4D97-AF65-F5344CB8AC3E}">
        <p14:creationId xmlns:p14="http://schemas.microsoft.com/office/powerpoint/2010/main" val="951119755"/>
      </p:ext>
    </p:extLst>
  </p:cSld>
  <p:clrMapOvr>
    <a:masterClrMapping/>
  </p:clrMapOvr>
</p:sld>
</file>

<file path=ppt/theme/theme1.xml><?xml version="1.0" encoding="utf-8"?>
<a:theme xmlns:a="http://schemas.openxmlformats.org/drawingml/2006/main" name="PunchcardVTI">
  <a:themeElements>
    <a:clrScheme name="AnalogousFromDarkSeedLeftStep">
      <a:dk1>
        <a:srgbClr val="000000"/>
      </a:dk1>
      <a:lt1>
        <a:srgbClr val="FFFFFF"/>
      </a:lt1>
      <a:dk2>
        <a:srgbClr val="223B30"/>
      </a:dk2>
      <a:lt2>
        <a:srgbClr val="E8E2E3"/>
      </a:lt2>
      <a:accent1>
        <a:srgbClr val="3DB498"/>
      </a:accent1>
      <a:accent2>
        <a:srgbClr val="32B560"/>
      </a:accent2>
      <a:accent3>
        <a:srgbClr val="47B63E"/>
      </a:accent3>
      <a:accent4>
        <a:srgbClr val="70B232"/>
      </a:accent4>
      <a:accent5>
        <a:srgbClr val="9DA839"/>
      </a:accent5>
      <a:accent6>
        <a:srgbClr val="B98E33"/>
      </a:accent6>
      <a:hlink>
        <a:srgbClr val="728B2E"/>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F92A4082AE546A4AAD40E6B420322" ma:contentTypeVersion="8" ma:contentTypeDescription="Create a new document." ma:contentTypeScope="" ma:versionID="a07fa6e11230d3dd67f9b882e1fdfdf6">
  <xsd:schema xmlns:xsd="http://www.w3.org/2001/XMLSchema" xmlns:xs="http://www.w3.org/2001/XMLSchema" xmlns:p="http://schemas.microsoft.com/office/2006/metadata/properties" xmlns:ns3="2fa4edbc-cb01-42e9-a48b-b853339a83de" xmlns:ns4="582c1b00-c3ec-4699-a881-770df78f7310" targetNamespace="http://schemas.microsoft.com/office/2006/metadata/properties" ma:root="true" ma:fieldsID="28b765df8af4de9f145cf489b861ad11" ns3:_="" ns4:_="">
    <xsd:import namespace="2fa4edbc-cb01-42e9-a48b-b853339a83de"/>
    <xsd:import namespace="582c1b00-c3ec-4699-a881-770df78f731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4edbc-cb01-42e9-a48b-b853339a83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2c1b00-c3ec-4699-a881-770df78f73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fa4edbc-cb01-42e9-a48b-b853339a83de" xsi:nil="true"/>
  </documentManagement>
</p:properties>
</file>

<file path=customXml/itemProps1.xml><?xml version="1.0" encoding="utf-8"?>
<ds:datastoreItem xmlns:ds="http://schemas.openxmlformats.org/officeDocument/2006/customXml" ds:itemID="{407E1666-F7D7-4082-A61B-5E58527F9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a4edbc-cb01-42e9-a48b-b853339a83de"/>
    <ds:schemaRef ds:uri="582c1b00-c3ec-4699-a881-770df78f7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D6AD8D-3F29-433B-B16A-578A9923DD87}">
  <ds:schemaRefs>
    <ds:schemaRef ds:uri="http://schemas.microsoft.com/sharepoint/v3/contenttype/forms"/>
  </ds:schemaRefs>
</ds:datastoreItem>
</file>

<file path=customXml/itemProps3.xml><?xml version="1.0" encoding="utf-8"?>
<ds:datastoreItem xmlns:ds="http://schemas.openxmlformats.org/officeDocument/2006/customXml" ds:itemID="{5AE8C14B-0287-4DDA-A6F2-82619E7B5E25}">
  <ds:schemaRefs>
    <ds:schemaRef ds:uri="http://schemas.microsoft.com/office/2006/documentManagement/types"/>
    <ds:schemaRef ds:uri="http://purl.org/dc/terms/"/>
    <ds:schemaRef ds:uri="http://purl.org/dc/dcmitype/"/>
    <ds:schemaRef ds:uri="2fa4edbc-cb01-42e9-a48b-b853339a83de"/>
    <ds:schemaRef ds:uri="http://purl.org/dc/elements/1.1/"/>
    <ds:schemaRef ds:uri="http://schemas.microsoft.com/office/infopath/2007/PartnerControls"/>
    <ds:schemaRef ds:uri="582c1b00-c3ec-4699-a881-770df78f7310"/>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1232</TotalTime>
  <Words>975</Words>
  <Application>Microsoft Office PowerPoint</Application>
  <PresentationFormat>Widescreen</PresentationFormat>
  <Paragraphs>50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Lucida Bright</vt:lpstr>
      <vt:lpstr>Neue Haas Grotesk Text Pro</vt:lpstr>
      <vt:lpstr>PunchcardVTI</vt:lpstr>
      <vt:lpstr>Indigenous Plant Knowledge vs Scientific Plant Knowledge</vt:lpstr>
      <vt:lpstr>What does indigenous knowledge mean?</vt:lpstr>
      <vt:lpstr>Research question </vt:lpstr>
      <vt:lpstr>Summary of evidence </vt:lpstr>
      <vt:lpstr>Summary of evidence </vt:lpstr>
      <vt:lpstr>Summary of evidence </vt:lpstr>
      <vt:lpstr>Proposed Experiment </vt:lpstr>
      <vt:lpstr>Summary and reflection </vt:lpstr>
      <vt:lpstr>Citations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Nashed, Evitt</dc:creator>
  <cp:lastModifiedBy>Nashed, Evitt</cp:lastModifiedBy>
  <cp:revision>1</cp:revision>
  <dcterms:created xsi:type="dcterms:W3CDTF">2024-11-19T22:18:09Z</dcterms:created>
  <dcterms:modified xsi:type="dcterms:W3CDTF">2024-11-20T18:53:49Z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0x010100D11F92A4082AE546A4AAD40E6B420322</vt:lpwstr>
  </property>
</Properties>
</file>