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Italiana"/>
      <p:regular r:id="rId25"/>
    </p:embeddedFont>
    <p:embeddedFont>
      <p:font typeface="Mulish"/>
      <p:regular r:id="rId26"/>
      <p:bold r:id="rId27"/>
      <p:italic r:id="rId28"/>
      <p:boldItalic r:id="rId29"/>
    </p:embeddedFont>
    <p:embeddedFont>
      <p:font typeface="Jua"/>
      <p:regular r:id="rId30"/>
    </p:embeddedFont>
    <p:embeddedFont>
      <p:font typeface="Comfortaa"/>
      <p:regular r:id="rId31"/>
      <p:bold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ulish-regular.fntdata"/><Relationship Id="rId25" Type="http://schemas.openxmlformats.org/officeDocument/2006/relationships/font" Target="fonts/Italiana-regular.fntdata"/><Relationship Id="rId28" Type="http://schemas.openxmlformats.org/officeDocument/2006/relationships/font" Target="fonts/Mulish-italic.fntdata"/><Relationship Id="rId27" Type="http://schemas.openxmlformats.org/officeDocument/2006/relationships/font" Target="fonts/Mulish-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ulish-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Comfortaa-regular.fntdata"/><Relationship Id="rId30" Type="http://schemas.openxmlformats.org/officeDocument/2006/relationships/font" Target="fonts/Jua-regular.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Comfortaa-bold.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1854a25531_3_8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1854a25531_3_8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5ee2dd4cddbf833a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5ee2dd4cddbf833a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why should we care? What is the importance of Microplastic research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Microplastic research is lacking, as the issue has only come to public awareness in recent years very few studies have focused on the effects that micro plastics could have in day to day life or our survival as a planet. </a:t>
            </a:r>
            <a:endParaRPr/>
          </a:p>
          <a:p>
            <a:pPr indent="0" lvl="0" marL="0" rtl="0" algn="l">
              <a:spcBef>
                <a:spcPts val="0"/>
              </a:spcBef>
              <a:spcAft>
                <a:spcPts val="0"/>
              </a:spcAft>
              <a:buNone/>
            </a:pPr>
            <a:r>
              <a:rPr lang="en"/>
              <a:t>Effects of microplastics on the human body ard are ecosystems is still unknown. But micro plastics are being found in more and more of the world around us. </a:t>
            </a:r>
            <a:endParaRPr/>
          </a:p>
          <a:p>
            <a:pPr indent="0" lvl="0" marL="0" rtl="0" algn="l">
              <a:spcBef>
                <a:spcPts val="0"/>
              </a:spcBef>
              <a:spcAft>
                <a:spcPts val="0"/>
              </a:spcAft>
              <a:buNone/>
            </a:pPr>
            <a:r>
              <a:rPr lang="en"/>
              <a:t>By researching these plastics NGRREC is able to bring the results to policy makers and members of our community to advocate for real change</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1854a25531_4_5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21854a25531_4_5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Goals Mississippi River Plastic Pollution (MRPP) Consortium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Research</a:t>
            </a:r>
            <a:endParaRPr/>
          </a:p>
          <a:p>
            <a:pPr indent="0" lvl="0" marL="0" rtl="0" algn="l">
              <a:spcBef>
                <a:spcPts val="0"/>
              </a:spcBef>
              <a:spcAft>
                <a:spcPts val="0"/>
              </a:spcAft>
              <a:buNone/>
            </a:pPr>
            <a:r>
              <a:rPr lang="en"/>
              <a:t>What does the plastic cycle look like in the Mississippi River watershed?</a:t>
            </a:r>
            <a:endParaRPr/>
          </a:p>
          <a:p>
            <a:pPr indent="0" lvl="0" marL="0" rtl="0" algn="l">
              <a:spcBef>
                <a:spcPts val="0"/>
              </a:spcBef>
              <a:spcAft>
                <a:spcPts val="0"/>
              </a:spcAft>
              <a:buNone/>
            </a:pPr>
            <a:r>
              <a:rPr lang="en"/>
              <a:t>What (if any) are the ecological effects?</a:t>
            </a:r>
            <a:endParaRPr/>
          </a:p>
          <a:p>
            <a:pPr indent="0" lvl="0" marL="0" rtl="0" algn="l">
              <a:spcBef>
                <a:spcPts val="0"/>
              </a:spcBef>
              <a:spcAft>
                <a:spcPts val="0"/>
              </a:spcAft>
              <a:buNone/>
            </a:pPr>
            <a:r>
              <a:rPr lang="en"/>
              <a:t>How is this affecting ecosystem services?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Education/Outreach</a:t>
            </a:r>
            <a:endParaRPr/>
          </a:p>
          <a:p>
            <a:pPr indent="0" lvl="0" marL="0" rtl="0" algn="l">
              <a:spcBef>
                <a:spcPts val="0"/>
              </a:spcBef>
              <a:spcAft>
                <a:spcPts val="0"/>
              </a:spcAft>
              <a:buNone/>
            </a:pPr>
            <a:r>
              <a:rPr lang="en"/>
              <a:t>General public</a:t>
            </a:r>
            <a:endParaRPr/>
          </a:p>
          <a:p>
            <a:pPr indent="0" lvl="0" marL="0" rtl="0" algn="l">
              <a:spcBef>
                <a:spcPts val="0"/>
              </a:spcBef>
              <a:spcAft>
                <a:spcPts val="0"/>
              </a:spcAft>
              <a:buNone/>
            </a:pPr>
            <a:r>
              <a:rPr lang="en"/>
              <a:t>LCCC students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Public health</a:t>
            </a:r>
            <a:endParaRPr/>
          </a:p>
          <a:p>
            <a:pPr indent="0" lvl="0" marL="0" rtl="0" algn="l">
              <a:spcBef>
                <a:spcPts val="0"/>
              </a:spcBef>
              <a:spcAft>
                <a:spcPts val="0"/>
              </a:spcAft>
              <a:buNone/>
            </a:pPr>
            <a:r>
              <a:rPr lang="en"/>
              <a:t>There are five main themes to the initiative</a:t>
            </a:r>
            <a:endParaRPr/>
          </a:p>
          <a:p>
            <a:pPr indent="-298450" lvl="0" marL="457200" rtl="0" algn="l">
              <a:spcBef>
                <a:spcPts val="0"/>
              </a:spcBef>
              <a:spcAft>
                <a:spcPts val="0"/>
              </a:spcAft>
              <a:buSzPts val="1100"/>
              <a:buAutoNum type="arabicPeriod"/>
            </a:pPr>
            <a:r>
              <a:rPr lang="en"/>
              <a:t>Plastic across the Mississippi Basin</a:t>
            </a:r>
            <a:endParaRPr/>
          </a:p>
          <a:p>
            <a:pPr indent="-298450" lvl="0" marL="457200" rtl="0" algn="l">
              <a:spcBef>
                <a:spcPts val="0"/>
              </a:spcBef>
              <a:spcAft>
                <a:spcPts val="0"/>
              </a:spcAft>
              <a:buSzPts val="1100"/>
              <a:buAutoNum type="arabicPeriod"/>
            </a:pPr>
            <a:r>
              <a:rPr lang="en"/>
              <a:t>Plastic pollution and biodiversity</a:t>
            </a:r>
            <a:endParaRPr/>
          </a:p>
          <a:p>
            <a:pPr indent="-298450" lvl="0" marL="457200" rtl="0" algn="l">
              <a:spcBef>
                <a:spcPts val="0"/>
              </a:spcBef>
              <a:spcAft>
                <a:spcPts val="0"/>
              </a:spcAft>
              <a:buSzPts val="1100"/>
              <a:buAutoNum type="arabicPeriod"/>
            </a:pPr>
            <a:r>
              <a:rPr lang="en"/>
              <a:t>The human dimensions of plastic pollution</a:t>
            </a:r>
            <a:endParaRPr/>
          </a:p>
          <a:p>
            <a:pPr indent="-298450" lvl="0" marL="457200" rtl="0" algn="l">
              <a:spcBef>
                <a:spcPts val="0"/>
              </a:spcBef>
              <a:spcAft>
                <a:spcPts val="0"/>
              </a:spcAft>
              <a:buSzPts val="1100"/>
              <a:buAutoNum type="arabicPeriod"/>
            </a:pPr>
            <a:r>
              <a:rPr lang="en"/>
              <a:t>Education and Outreach</a:t>
            </a:r>
            <a:endParaRPr/>
          </a:p>
          <a:p>
            <a:pPr indent="-298450" lvl="0" marL="457200" rtl="0" algn="l">
              <a:spcBef>
                <a:spcPts val="0"/>
              </a:spcBef>
              <a:spcAft>
                <a:spcPts val="0"/>
              </a:spcAft>
              <a:buSzPts val="1100"/>
              <a:buAutoNum type="arabicPeriod"/>
            </a:pPr>
            <a:r>
              <a:rPr lang="en"/>
              <a:t>Policy - </a:t>
            </a:r>
            <a:r>
              <a:rPr lang="en" sz="1000">
                <a:solidFill>
                  <a:schemeClr val="dk1"/>
                </a:solidFill>
                <a:highlight>
                  <a:srgbClr val="FFFF00"/>
                </a:highlight>
              </a:rPr>
              <a:t>engage with policy-makers and provide scientific evidence needed to make informed decisions related to the mitigation of plastic pollution across the Mississippi basin.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5ee2dd4cddbf833a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5ee2dd4cddbf833a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Phase one </a:t>
            </a:r>
            <a:endParaRPr/>
          </a:p>
          <a:p>
            <a:pPr indent="0" lvl="0" marL="0" rtl="0" algn="l">
              <a:spcBef>
                <a:spcPts val="0"/>
              </a:spcBef>
              <a:spcAft>
                <a:spcPts val="0"/>
              </a:spcAft>
              <a:buNone/>
            </a:pPr>
            <a:r>
              <a:rPr lang="en"/>
              <a:t>Understanding plastics </a:t>
            </a:r>
            <a:endParaRPr/>
          </a:p>
          <a:p>
            <a:pPr indent="0" lvl="0" marL="0" rtl="0" algn="l">
              <a:spcBef>
                <a:spcPts val="0"/>
              </a:spcBef>
              <a:spcAft>
                <a:spcPts val="0"/>
              </a:spcAft>
              <a:buNone/>
            </a:pPr>
            <a:r>
              <a:rPr lang="en"/>
              <a:t>How long does plastic last?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Phase I: Plastic degradation in rivers</a:t>
            </a:r>
            <a:endParaRPr/>
          </a:p>
          <a:p>
            <a:pPr indent="0" lvl="0" marL="0" rtl="0" algn="l">
              <a:spcBef>
                <a:spcPts val="0"/>
              </a:spcBef>
              <a:spcAft>
                <a:spcPts val="0"/>
              </a:spcAft>
              <a:buNone/>
            </a:pPr>
            <a:r>
              <a:rPr lang="en"/>
              <a:t>Pilot study complete</a:t>
            </a:r>
            <a:endParaRPr/>
          </a:p>
          <a:p>
            <a:pPr indent="0" lvl="0" marL="0" rtl="0" algn="l">
              <a:spcBef>
                <a:spcPts val="0"/>
              </a:spcBef>
              <a:spcAft>
                <a:spcPts val="0"/>
              </a:spcAft>
              <a:buNone/>
            </a:pPr>
            <a:r>
              <a:rPr lang="en"/>
              <a:t>Full study to commence in several weeks</a:t>
            </a:r>
            <a:endParaRPr/>
          </a:p>
          <a:p>
            <a:pPr indent="0" lvl="0" marL="0" rtl="0" algn="l">
              <a:spcBef>
                <a:spcPts val="0"/>
              </a:spcBef>
              <a:spcAft>
                <a:spcPts val="0"/>
              </a:spcAft>
              <a:buNone/>
            </a:pPr>
            <a:r>
              <a:rPr lang="en"/>
              <a:t>Phase II: The plastic cycle in the Mississippi basin</a:t>
            </a:r>
            <a:endParaRPr/>
          </a:p>
          <a:p>
            <a:pPr indent="0" lvl="0" marL="0" rtl="0" algn="l">
              <a:spcBef>
                <a:spcPts val="0"/>
              </a:spcBef>
              <a:spcAft>
                <a:spcPts val="0"/>
              </a:spcAft>
              <a:buNone/>
            </a:pPr>
            <a:r>
              <a:rPr lang="en"/>
              <a:t>Where is plastic distributed throughout the catchment?</a:t>
            </a:r>
            <a:endParaRPr/>
          </a:p>
          <a:p>
            <a:pPr indent="0" lvl="0" marL="0" rtl="0" algn="l">
              <a:spcBef>
                <a:spcPts val="0"/>
              </a:spcBef>
              <a:spcAft>
                <a:spcPts val="0"/>
              </a:spcAft>
              <a:buNone/>
            </a:pPr>
            <a:r>
              <a:rPr lang="en"/>
              <a:t>Is it being integrated by all the microbes, plants, animals?</a:t>
            </a:r>
            <a:endParaRPr/>
          </a:p>
          <a:p>
            <a:pPr indent="0" lvl="0" marL="0" rtl="0" algn="l">
              <a:spcBef>
                <a:spcPts val="0"/>
              </a:spcBef>
              <a:spcAft>
                <a:spcPts val="0"/>
              </a:spcAft>
              <a:buNone/>
            </a:pPr>
            <a:r>
              <a:rPr lang="en"/>
              <a:t>What are the ecological effects?</a:t>
            </a:r>
            <a:endParaRPr/>
          </a:p>
          <a:p>
            <a:pPr indent="0" lvl="0" marL="0" rtl="0" algn="l">
              <a:spcBef>
                <a:spcPts val="0"/>
              </a:spcBef>
              <a:spcAft>
                <a:spcPts val="0"/>
              </a:spcAft>
              <a:buNone/>
            </a:pPr>
            <a:r>
              <a:rPr lang="en"/>
              <a:t>Phase III: Citizen Science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According to the MRPP “</a:t>
            </a:r>
            <a:r>
              <a:rPr lang="en" sz="1000">
                <a:solidFill>
                  <a:schemeClr val="dk1"/>
                </a:solidFill>
              </a:rPr>
              <a:t>What is most needed is immediate and targeted scientific analysis of the problem.”</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3f100188cc76213f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3f100188cc76213f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1854a25531_2_5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21854a25531_2_5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Comfortaa"/>
              <a:buChar char="-"/>
            </a:pPr>
            <a:r>
              <a:rPr lang="en" sz="1600">
                <a:solidFill>
                  <a:schemeClr val="dk1"/>
                </a:solidFill>
                <a:latin typeface="Comfortaa"/>
                <a:ea typeface="Comfortaa"/>
                <a:cs typeface="Comfortaa"/>
                <a:sym typeface="Comfortaa"/>
              </a:rPr>
              <a:t>What does the education initiative look like at NGRREC? The center has a full-time educational staff that comes up with and develops ideas for K-12 and college students. The center also tries to inform the general public. </a:t>
            </a:r>
            <a:endParaRPr sz="1600">
              <a:solidFill>
                <a:schemeClr val="dk1"/>
              </a:solidFill>
              <a:latin typeface="Comfortaa"/>
              <a:ea typeface="Comfortaa"/>
              <a:cs typeface="Comfortaa"/>
              <a:sym typeface="Comfortaa"/>
            </a:endParaRPr>
          </a:p>
          <a:p>
            <a:pPr indent="0" lvl="0" marL="0" rtl="0" algn="l">
              <a:lnSpc>
                <a:spcPct val="115000"/>
              </a:lnSpc>
              <a:spcBef>
                <a:spcPts val="0"/>
              </a:spcBef>
              <a:spcAft>
                <a:spcPts val="0"/>
              </a:spcAft>
              <a:buNone/>
            </a:pPr>
            <a:r>
              <a:t/>
            </a:r>
            <a:endParaRPr sz="1600">
              <a:solidFill>
                <a:schemeClr val="dk1"/>
              </a:solidFill>
              <a:latin typeface="Comfortaa"/>
              <a:ea typeface="Comfortaa"/>
              <a:cs typeface="Comfortaa"/>
              <a:sym typeface="Comfortaa"/>
            </a:endParaRPr>
          </a:p>
          <a:p>
            <a:pPr indent="-330200" lvl="0" marL="457200" rtl="0" algn="l">
              <a:lnSpc>
                <a:spcPct val="115000"/>
              </a:lnSpc>
              <a:spcBef>
                <a:spcPts val="0"/>
              </a:spcBef>
              <a:spcAft>
                <a:spcPts val="0"/>
              </a:spcAft>
              <a:buClr>
                <a:schemeClr val="dk1"/>
              </a:buClr>
              <a:buSzPts val="1600"/>
              <a:buFont typeface="Comfortaa"/>
              <a:buChar char="-"/>
            </a:pPr>
            <a:r>
              <a:rPr lang="en" sz="1600">
                <a:solidFill>
                  <a:schemeClr val="dk1"/>
                </a:solidFill>
                <a:latin typeface="Comfortaa"/>
                <a:ea typeface="Comfortaa"/>
                <a:cs typeface="Comfortaa"/>
                <a:sym typeface="Comfortaa"/>
              </a:rPr>
              <a:t>What is the educational mission? </a:t>
            </a:r>
            <a:endParaRPr sz="1600">
              <a:solidFill>
                <a:schemeClr val="dk1"/>
              </a:solidFill>
              <a:latin typeface="Comfortaa"/>
              <a:ea typeface="Comfortaa"/>
              <a:cs typeface="Comfortaa"/>
              <a:sym typeface="Comfortaa"/>
            </a:endParaRPr>
          </a:p>
          <a:p>
            <a:pPr indent="0" lvl="0" marL="0" rtl="0" algn="l">
              <a:lnSpc>
                <a:spcPct val="115000"/>
              </a:lnSpc>
              <a:spcBef>
                <a:spcPts val="0"/>
              </a:spcBef>
              <a:spcAft>
                <a:spcPts val="0"/>
              </a:spcAft>
              <a:buNone/>
            </a:pPr>
            <a:r>
              <a:rPr lang="en" sz="1600">
                <a:solidFill>
                  <a:schemeClr val="dk1"/>
                </a:solidFill>
                <a:latin typeface="Comfortaa"/>
                <a:ea typeface="Comfortaa"/>
                <a:cs typeface="Comfortaa"/>
                <a:sym typeface="Comfortaa"/>
              </a:rPr>
              <a:t>“NGRREC staff, educators, and associates believe that becoming a well-informed citizen and decision maker will aid in protecting and improving the quality, health, and understanding of great rivers for generations.”</a:t>
            </a:r>
            <a:endParaRPr sz="1600">
              <a:solidFill>
                <a:schemeClr val="dk1"/>
              </a:solidFill>
              <a:latin typeface="Comfortaa"/>
              <a:ea typeface="Comfortaa"/>
              <a:cs typeface="Comfortaa"/>
              <a:sym typeface="Comfortaa"/>
            </a:endParaRPr>
          </a:p>
          <a:p>
            <a:pPr indent="0" lvl="0" marL="0" rtl="0" algn="l">
              <a:lnSpc>
                <a:spcPct val="115000"/>
              </a:lnSpc>
              <a:spcBef>
                <a:spcPts val="0"/>
              </a:spcBef>
              <a:spcAft>
                <a:spcPts val="0"/>
              </a:spcAft>
              <a:buNone/>
            </a:pPr>
            <a:r>
              <a:t/>
            </a:r>
            <a:endParaRPr sz="1600">
              <a:solidFill>
                <a:schemeClr val="dk1"/>
              </a:solidFill>
              <a:latin typeface="Comfortaa"/>
              <a:ea typeface="Comfortaa"/>
              <a:cs typeface="Comfortaa"/>
              <a:sym typeface="Comfortaa"/>
            </a:endParaRPr>
          </a:p>
          <a:p>
            <a:pPr indent="-330200" lvl="0" marL="457200" rtl="0" algn="l">
              <a:lnSpc>
                <a:spcPct val="115000"/>
              </a:lnSpc>
              <a:spcBef>
                <a:spcPts val="0"/>
              </a:spcBef>
              <a:spcAft>
                <a:spcPts val="0"/>
              </a:spcAft>
              <a:buClr>
                <a:schemeClr val="dk1"/>
              </a:buClr>
              <a:buSzPts val="1600"/>
              <a:buFont typeface="Comfortaa"/>
              <a:buChar char="-"/>
            </a:pPr>
            <a:r>
              <a:rPr lang="en" sz="1600">
                <a:solidFill>
                  <a:schemeClr val="dk1"/>
                </a:solidFill>
                <a:latin typeface="Comfortaa"/>
                <a:ea typeface="Comfortaa"/>
                <a:cs typeface="Comfortaa"/>
                <a:sym typeface="Comfortaa"/>
              </a:rPr>
              <a:t>What are some programs that the NGRREC education division has to offer? NGRREC offers a variety of programs and workshops. From working with adolescents over the summer to hosting teacher workshops. The education at NGRREC doesn’t just want you to learn but also have fun while doing it. </a:t>
            </a:r>
            <a:endParaRPr sz="1600">
              <a:solidFill>
                <a:srgbClr val="242424"/>
              </a:solidFill>
              <a:latin typeface="Comfortaa"/>
              <a:ea typeface="Comfortaa"/>
              <a:cs typeface="Comfortaa"/>
              <a:sym typeface="Comfortaa"/>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4005c5183a78a356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4005c5183a78a356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242424"/>
                </a:solidFill>
                <a:latin typeface="Mulish"/>
                <a:ea typeface="Mulish"/>
                <a:cs typeface="Mulish"/>
                <a:sym typeface="Mulish"/>
              </a:rPr>
              <a:t>What is Outreach at NGRREC? </a:t>
            </a:r>
            <a:endParaRPr sz="2000">
              <a:solidFill>
                <a:srgbClr val="242424"/>
              </a:solidFill>
              <a:latin typeface="Mulish"/>
              <a:ea typeface="Mulish"/>
              <a:cs typeface="Mulish"/>
              <a:sym typeface="Mulish"/>
            </a:endParaRPr>
          </a:p>
          <a:p>
            <a:pPr indent="0" lvl="0" marL="0" rtl="0" algn="l">
              <a:spcBef>
                <a:spcPts val="0"/>
              </a:spcBef>
              <a:spcAft>
                <a:spcPts val="0"/>
              </a:spcAft>
              <a:buNone/>
            </a:pPr>
            <a:r>
              <a:rPr lang="en" sz="2000">
                <a:solidFill>
                  <a:srgbClr val="242424"/>
                </a:solidFill>
                <a:latin typeface="Mulish"/>
                <a:ea typeface="Mulish"/>
                <a:cs typeface="Mulish"/>
                <a:sym typeface="Mulish"/>
              </a:rPr>
              <a:t>The Outreach program is </a:t>
            </a:r>
            <a:r>
              <a:rPr lang="en" sz="1900">
                <a:solidFill>
                  <a:schemeClr val="dk1"/>
                </a:solidFill>
                <a:latin typeface="Mulish"/>
                <a:ea typeface="Mulish"/>
                <a:cs typeface="Mulish"/>
                <a:sym typeface="Mulish"/>
              </a:rPr>
              <a:t>are based on fundamental research and rivers ecology etc. The Outreach program aims to inform and identify environmental challenges</a:t>
            </a:r>
            <a:r>
              <a:rPr lang="en" sz="1500">
                <a:solidFill>
                  <a:schemeClr val="dk1"/>
                </a:solidFill>
              </a:rPr>
              <a:t>. </a:t>
            </a:r>
            <a:endParaRPr sz="1500">
              <a:solidFill>
                <a:schemeClr val="dk1"/>
              </a:solidFill>
            </a:endParaRPr>
          </a:p>
          <a:p>
            <a:pPr indent="0" lvl="0" marL="0" rtl="0" algn="l">
              <a:spcBef>
                <a:spcPts val="0"/>
              </a:spcBef>
              <a:spcAft>
                <a:spcPts val="0"/>
              </a:spcAft>
              <a:buNone/>
            </a:pPr>
            <a:r>
              <a:t/>
            </a:r>
            <a:endParaRPr sz="2000">
              <a:solidFill>
                <a:srgbClr val="242424"/>
              </a:solidFill>
              <a:latin typeface="Mulish"/>
              <a:ea typeface="Mulish"/>
              <a:cs typeface="Mulish"/>
              <a:sym typeface="Mulish"/>
            </a:endParaRPr>
          </a:p>
          <a:p>
            <a:pPr indent="0" lvl="0" marL="0" rtl="0" algn="l">
              <a:spcBef>
                <a:spcPts val="0"/>
              </a:spcBef>
              <a:spcAft>
                <a:spcPts val="0"/>
              </a:spcAft>
              <a:buClr>
                <a:srgbClr val="242424"/>
              </a:buClr>
              <a:buSzPts val="1100"/>
              <a:buFont typeface="Arial"/>
              <a:buNone/>
            </a:pPr>
            <a:r>
              <a:rPr lang="en" sz="2000">
                <a:solidFill>
                  <a:srgbClr val="242424"/>
                </a:solidFill>
                <a:latin typeface="Mulish"/>
                <a:ea typeface="Mulish"/>
                <a:cs typeface="Mulish"/>
                <a:sym typeface="Mulish"/>
              </a:rPr>
              <a:t>Riverwatch:</a:t>
            </a:r>
            <a:endParaRPr sz="2000">
              <a:solidFill>
                <a:srgbClr val="242424"/>
              </a:solidFill>
              <a:latin typeface="Mulish"/>
              <a:ea typeface="Mulish"/>
              <a:cs typeface="Mulish"/>
              <a:sym typeface="Mulish"/>
            </a:endParaRPr>
          </a:p>
          <a:p>
            <a:pPr indent="0" lvl="0" marL="0" rtl="0" algn="l">
              <a:spcBef>
                <a:spcPts val="0"/>
              </a:spcBef>
              <a:spcAft>
                <a:spcPts val="0"/>
              </a:spcAft>
              <a:buClr>
                <a:srgbClr val="242424"/>
              </a:buClr>
              <a:buSzPts val="1100"/>
              <a:buFont typeface="Arial"/>
              <a:buNone/>
            </a:pPr>
            <a:r>
              <a:rPr lang="en" sz="2000">
                <a:solidFill>
                  <a:srgbClr val="242424"/>
                </a:solidFill>
                <a:latin typeface="Mulish"/>
                <a:ea typeface="Mulish"/>
                <a:cs typeface="Mulish"/>
                <a:sym typeface="Mulish"/>
              </a:rPr>
              <a:t>A volunteer program coordinated by NGRREC that provides hands on opportunities to become involved with our local waterways by observing stream habitat and water quality in the area.</a:t>
            </a:r>
            <a:endParaRPr sz="2000">
              <a:solidFill>
                <a:srgbClr val="242424"/>
              </a:solidFill>
              <a:latin typeface="Mulish"/>
              <a:ea typeface="Mulish"/>
              <a:cs typeface="Mulish"/>
              <a:sym typeface="Mulish"/>
            </a:endParaRPr>
          </a:p>
          <a:p>
            <a:pPr indent="-355600" lvl="0" marL="457200" rtl="0" algn="l">
              <a:spcBef>
                <a:spcPts val="0"/>
              </a:spcBef>
              <a:spcAft>
                <a:spcPts val="0"/>
              </a:spcAft>
              <a:buClr>
                <a:srgbClr val="242424"/>
              </a:buClr>
              <a:buSzPts val="2000"/>
              <a:buFont typeface="Mulish"/>
              <a:buChar char="●"/>
            </a:pPr>
            <a:r>
              <a:rPr lang="en" sz="2000">
                <a:solidFill>
                  <a:srgbClr val="242424"/>
                </a:solidFill>
                <a:latin typeface="Mulish"/>
                <a:ea typeface="Mulish"/>
                <a:cs typeface="Mulish"/>
                <a:sym typeface="Mulish"/>
              </a:rPr>
              <a:t>The only statewide biological monitoring program</a:t>
            </a:r>
            <a:endParaRPr sz="2000">
              <a:solidFill>
                <a:srgbClr val="242424"/>
              </a:solidFill>
              <a:latin typeface="Mulish"/>
              <a:ea typeface="Mulish"/>
              <a:cs typeface="Mulish"/>
              <a:sym typeface="Mulish"/>
            </a:endParaRPr>
          </a:p>
          <a:p>
            <a:pPr indent="-355600" lvl="0" marL="457200" rtl="0" algn="l">
              <a:spcBef>
                <a:spcPts val="0"/>
              </a:spcBef>
              <a:spcAft>
                <a:spcPts val="0"/>
              </a:spcAft>
              <a:buClr>
                <a:srgbClr val="242424"/>
              </a:buClr>
              <a:buSzPts val="2000"/>
              <a:buFont typeface="Mulish"/>
              <a:buChar char="●"/>
            </a:pPr>
            <a:r>
              <a:rPr lang="en" sz="2000">
                <a:solidFill>
                  <a:srgbClr val="242424"/>
                </a:solidFill>
                <a:latin typeface="Mulish"/>
                <a:ea typeface="Mulish"/>
                <a:cs typeface="Mulish"/>
                <a:sym typeface="Mulish"/>
              </a:rPr>
              <a:t>Established in 1995 with over 200 volunteers annually</a:t>
            </a:r>
            <a:endParaRPr sz="2000">
              <a:solidFill>
                <a:srgbClr val="242424"/>
              </a:solidFill>
              <a:latin typeface="Mulish"/>
              <a:ea typeface="Mulish"/>
              <a:cs typeface="Mulish"/>
              <a:sym typeface="Mulish"/>
            </a:endParaRPr>
          </a:p>
          <a:p>
            <a:pPr indent="-355600" lvl="0" marL="457200" rtl="0" algn="l">
              <a:spcBef>
                <a:spcPts val="0"/>
              </a:spcBef>
              <a:spcAft>
                <a:spcPts val="0"/>
              </a:spcAft>
              <a:buClr>
                <a:srgbClr val="242424"/>
              </a:buClr>
              <a:buSzPts val="2000"/>
              <a:buFont typeface="Mulish"/>
              <a:buChar char="●"/>
            </a:pPr>
            <a:r>
              <a:rPr lang="en" sz="2000">
                <a:solidFill>
                  <a:srgbClr val="242424"/>
                </a:solidFill>
                <a:latin typeface="Mulish"/>
                <a:ea typeface="Mulish"/>
                <a:cs typeface="Mulish"/>
                <a:sym typeface="Mulish"/>
              </a:rPr>
              <a:t>Helps educate the community about our Illinois water resources</a:t>
            </a:r>
            <a:endParaRPr sz="2000">
              <a:solidFill>
                <a:srgbClr val="242424"/>
              </a:solidFill>
              <a:latin typeface="Mulish"/>
              <a:ea typeface="Mulish"/>
              <a:cs typeface="Mulish"/>
              <a:sym typeface="Mulish"/>
            </a:endParaRPr>
          </a:p>
          <a:p>
            <a:pPr indent="-355600" lvl="0" marL="457200" rtl="0" algn="l">
              <a:spcBef>
                <a:spcPts val="0"/>
              </a:spcBef>
              <a:spcAft>
                <a:spcPts val="0"/>
              </a:spcAft>
              <a:buClr>
                <a:srgbClr val="242424"/>
              </a:buClr>
              <a:buSzPts val="2000"/>
              <a:buFont typeface="Mulish"/>
              <a:buChar char="●"/>
            </a:pPr>
            <a:r>
              <a:rPr lang="en" sz="2000">
                <a:solidFill>
                  <a:srgbClr val="242424"/>
                </a:solidFill>
                <a:latin typeface="Mulish"/>
                <a:ea typeface="Mulish"/>
                <a:cs typeface="Mulish"/>
                <a:sym typeface="Mulish"/>
              </a:rPr>
              <a:t>These participants train in workshops to become what they call “citizen scientists”</a:t>
            </a:r>
            <a:endParaRPr sz="2000">
              <a:solidFill>
                <a:srgbClr val="242424"/>
              </a:solidFill>
              <a:latin typeface="Mulish"/>
              <a:ea typeface="Mulish"/>
              <a:cs typeface="Mulish"/>
              <a:sym typeface="Mulish"/>
            </a:endParaRPr>
          </a:p>
          <a:p>
            <a:pPr indent="0" lvl="0" marL="0" rtl="0" algn="l">
              <a:spcBef>
                <a:spcPts val="0"/>
              </a:spcBef>
              <a:spcAft>
                <a:spcPts val="0"/>
              </a:spcAft>
              <a:buNone/>
            </a:pPr>
            <a:r>
              <a:t/>
            </a:r>
            <a:endParaRPr sz="2000">
              <a:solidFill>
                <a:srgbClr val="242424"/>
              </a:solidFill>
              <a:latin typeface="Mulish"/>
              <a:ea typeface="Mulish"/>
              <a:cs typeface="Mulish"/>
              <a:sym typeface="Mulish"/>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143caab157_4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2143caab157_4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1854a25531_4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21854a25531_4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Looking forward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Over the summer we have big plans with NGRREC.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Thro</a:t>
            </a:r>
            <a:r>
              <a:rPr lang="en"/>
              <a:t>ugh our internship we hope to gain an u</a:t>
            </a:r>
            <a:r>
              <a:rPr lang="en"/>
              <a:t>nderstanding NGRREC through an immersive summer experience. By the end of the summer we hope to be able to answer “what does ngrrec mean to us”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Broad range of experiences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Participate in field research</a:t>
            </a:r>
            <a:endParaRPr/>
          </a:p>
          <a:p>
            <a:pPr indent="0" lvl="0" marL="0" rtl="0" algn="l">
              <a:spcBef>
                <a:spcPts val="0"/>
              </a:spcBef>
              <a:spcAft>
                <a:spcPts val="0"/>
              </a:spcAft>
              <a:buNone/>
            </a:pPr>
            <a:r>
              <a:rPr lang="en"/>
              <a:t>Shadow summer camps, teacher workshops</a:t>
            </a:r>
            <a:endParaRPr/>
          </a:p>
          <a:p>
            <a:pPr indent="0" lvl="0" marL="0" rtl="0" algn="l">
              <a:spcBef>
                <a:spcPts val="0"/>
              </a:spcBef>
              <a:spcAft>
                <a:spcPts val="0"/>
              </a:spcAft>
              <a:buNone/>
            </a:pPr>
            <a:r>
              <a:rPr lang="en"/>
              <a:t>Observe summer science conveenings</a:t>
            </a:r>
            <a:endParaRPr/>
          </a:p>
          <a:p>
            <a:pPr indent="0" lvl="0" marL="0" rtl="0" algn="l">
              <a:spcBef>
                <a:spcPts val="0"/>
              </a:spcBef>
              <a:spcAft>
                <a:spcPts val="0"/>
              </a:spcAft>
              <a:buNone/>
            </a:pPr>
            <a:r>
              <a:rPr lang="en"/>
              <a:t>Develop a digital library of summer activities and experiences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Interns will participate in a broad range of activities throughout the summer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By the end of summer identify and develop digital projects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1854a25531_4_5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21854a25531_4_5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are enceited to </a:t>
            </a:r>
            <a:endParaRPr/>
          </a:p>
          <a:p>
            <a:pPr indent="0" lvl="0" marL="0" rtl="0" algn="l">
              <a:spcBef>
                <a:spcPts val="0"/>
              </a:spcBef>
              <a:spcAft>
                <a:spcPts val="0"/>
              </a:spcAft>
              <a:buNone/>
            </a:pPr>
            <a:r>
              <a:rPr lang="en"/>
              <a:t>Y</a:t>
            </a:r>
            <a:endParaRPr/>
          </a:p>
          <a:p>
            <a:pPr indent="-317500" lvl="1" marL="914400" rtl="0" algn="l">
              <a:lnSpc>
                <a:spcPct val="115000"/>
              </a:lnSpc>
              <a:spcBef>
                <a:spcPts val="0"/>
              </a:spcBef>
              <a:spcAft>
                <a:spcPts val="0"/>
              </a:spcAft>
              <a:buClr>
                <a:srgbClr val="242424"/>
              </a:buClr>
              <a:buSzPts val="1400"/>
              <a:buFont typeface="Mulish"/>
              <a:buChar char="-"/>
            </a:pPr>
            <a:r>
              <a:rPr lang="en" sz="1400">
                <a:solidFill>
                  <a:srgbClr val="242424"/>
                </a:solidFill>
                <a:latin typeface="Mulish"/>
                <a:ea typeface="Mulish"/>
                <a:cs typeface="Mulish"/>
                <a:sym typeface="Mulish"/>
              </a:rPr>
              <a:t>Community Science apps (Wetlands, plastic cycle, riverwatch)</a:t>
            </a:r>
            <a:endParaRPr sz="1400">
              <a:solidFill>
                <a:srgbClr val="242424"/>
              </a:solidFill>
              <a:latin typeface="Mulish"/>
              <a:ea typeface="Mulish"/>
              <a:cs typeface="Mulish"/>
              <a:sym typeface="Mulish"/>
            </a:endParaRPr>
          </a:p>
          <a:p>
            <a:pPr indent="-317500" lvl="1" marL="914400" rtl="0" algn="l">
              <a:lnSpc>
                <a:spcPct val="115000"/>
              </a:lnSpc>
              <a:spcBef>
                <a:spcPts val="0"/>
              </a:spcBef>
              <a:spcAft>
                <a:spcPts val="0"/>
              </a:spcAft>
              <a:buClr>
                <a:srgbClr val="242424"/>
              </a:buClr>
              <a:buSzPts val="1400"/>
              <a:buFont typeface="Mulish"/>
              <a:buChar char="-"/>
            </a:pPr>
            <a:r>
              <a:rPr lang="en" sz="1400">
                <a:solidFill>
                  <a:srgbClr val="242424"/>
                </a:solidFill>
                <a:latin typeface="Mulish"/>
                <a:ea typeface="Mulish"/>
                <a:cs typeface="Mulish"/>
                <a:sym typeface="Mulish"/>
              </a:rPr>
              <a:t>Websites (Wetlands and Plastics)</a:t>
            </a:r>
            <a:endParaRPr sz="1400">
              <a:solidFill>
                <a:srgbClr val="242424"/>
              </a:solidFill>
              <a:latin typeface="Mulish"/>
              <a:ea typeface="Mulish"/>
              <a:cs typeface="Mulish"/>
              <a:sym typeface="Mulish"/>
            </a:endParaRPr>
          </a:p>
          <a:p>
            <a:pPr indent="-317500" lvl="1" marL="914400" rtl="0" algn="l">
              <a:lnSpc>
                <a:spcPct val="115000"/>
              </a:lnSpc>
              <a:spcBef>
                <a:spcPts val="0"/>
              </a:spcBef>
              <a:spcAft>
                <a:spcPts val="0"/>
              </a:spcAft>
              <a:buClr>
                <a:srgbClr val="242424"/>
              </a:buClr>
              <a:buSzPts val="1400"/>
              <a:buFont typeface="Mulish"/>
              <a:buChar char="-"/>
            </a:pPr>
            <a:r>
              <a:rPr lang="en" sz="1400">
                <a:solidFill>
                  <a:srgbClr val="242424"/>
                </a:solidFill>
                <a:latin typeface="Mulish"/>
                <a:ea typeface="Mulish"/>
                <a:cs typeface="Mulish"/>
                <a:sym typeface="Mulish"/>
              </a:rPr>
              <a:t>Self guided tour for the roof native garden</a:t>
            </a:r>
            <a:endParaRPr sz="1400">
              <a:solidFill>
                <a:srgbClr val="242424"/>
              </a:solidFill>
              <a:latin typeface="Mulish"/>
              <a:ea typeface="Mulish"/>
              <a:cs typeface="Mulish"/>
              <a:sym typeface="Mulish"/>
            </a:endParaRPr>
          </a:p>
          <a:p>
            <a:pPr indent="-317500" lvl="2" marL="1371600" rtl="0" algn="l">
              <a:lnSpc>
                <a:spcPct val="115000"/>
              </a:lnSpc>
              <a:spcBef>
                <a:spcPts val="0"/>
              </a:spcBef>
              <a:spcAft>
                <a:spcPts val="0"/>
              </a:spcAft>
              <a:buClr>
                <a:srgbClr val="242424"/>
              </a:buClr>
              <a:buSzPts val="1400"/>
              <a:buFont typeface="Mulish"/>
              <a:buChar char="-"/>
            </a:pPr>
            <a:r>
              <a:rPr lang="en" sz="1400">
                <a:solidFill>
                  <a:srgbClr val="242424"/>
                </a:solidFill>
                <a:latin typeface="Mulish"/>
                <a:ea typeface="Mulish"/>
                <a:cs typeface="Mulish"/>
                <a:sym typeface="Mulish"/>
              </a:rPr>
              <a:t>QR codes for the plants </a:t>
            </a:r>
            <a:endParaRPr sz="1400">
              <a:solidFill>
                <a:srgbClr val="242424"/>
              </a:solidFill>
              <a:latin typeface="Mulish"/>
              <a:ea typeface="Mulish"/>
              <a:cs typeface="Mulish"/>
              <a:sym typeface="Mulish"/>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30c5bec689_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230c5bec689_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154da05154411af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154da05154411af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Connie video about NGRREC</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154da05154411af6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154da05154411af6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Introducing NGRREC the mission is —-</a:t>
            </a:r>
            <a:endParaRPr/>
          </a:p>
          <a:p>
            <a:pPr indent="-298450" lvl="0" marL="457200" rtl="0" algn="l">
              <a:spcBef>
                <a:spcPts val="0"/>
              </a:spcBef>
              <a:spcAft>
                <a:spcPts val="0"/>
              </a:spcAft>
              <a:buSzPts val="1100"/>
              <a:buChar char="-"/>
            </a:pPr>
            <a:r>
              <a:rPr lang="en"/>
              <a:t>Introducing the internship we are being offered</a:t>
            </a:r>
            <a:endParaRPr/>
          </a:p>
          <a:p>
            <a:pPr indent="-298450" lvl="0" marL="457200" rtl="0" algn="l">
              <a:spcBef>
                <a:spcPts val="0"/>
              </a:spcBef>
              <a:spcAft>
                <a:spcPts val="0"/>
              </a:spcAft>
              <a:buSzPts val="1100"/>
              <a:buChar char="-"/>
            </a:pPr>
            <a:r>
              <a:rPr lang="en"/>
              <a:t>We will be talking about ____</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154da05154411af6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154da05154411af6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Focus areas/goals of summer internship</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154da05154411af6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154da05154411af6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I’ll be talking about the Wetland Initiative </a:t>
            </a:r>
            <a:endParaRPr/>
          </a:p>
          <a:p>
            <a:pPr indent="-298450" lvl="0" marL="457200" rtl="0" algn="l">
              <a:spcBef>
                <a:spcPts val="0"/>
              </a:spcBef>
              <a:spcAft>
                <a:spcPts val="0"/>
              </a:spcAft>
              <a:buSzPts val="1100"/>
              <a:buChar char="●"/>
            </a:pPr>
            <a:r>
              <a:rPr lang="en"/>
              <a:t>A Wetland is a  </a:t>
            </a:r>
            <a:endParaRPr/>
          </a:p>
          <a:p>
            <a:pPr indent="0" lvl="0" marL="0" rtl="0" algn="l">
              <a:spcBef>
                <a:spcPts val="0"/>
              </a:spcBef>
              <a:spcAft>
                <a:spcPts val="0"/>
              </a:spcAft>
              <a:buNone/>
            </a:pPr>
            <a:r>
              <a:rPr lang="en"/>
              <a:t>Why is it an important ecosystem? </a:t>
            </a:r>
            <a:endParaRPr/>
          </a:p>
          <a:p>
            <a:pPr indent="-298450" lvl="0" marL="457200" rtl="0" algn="l">
              <a:spcBef>
                <a:spcPts val="0"/>
              </a:spcBef>
              <a:spcAft>
                <a:spcPts val="0"/>
              </a:spcAft>
              <a:buSzPts val="1100"/>
              <a:buChar char="●"/>
            </a:pPr>
            <a:r>
              <a:rPr lang="en"/>
              <a:t>Many species of aquatic and terrestrial </a:t>
            </a:r>
            <a:r>
              <a:rPr lang="en"/>
              <a:t>plants and animals find habitat in wetlands</a:t>
            </a:r>
            <a:endParaRPr/>
          </a:p>
          <a:p>
            <a:pPr indent="-298450" lvl="0" marL="457200" rtl="0" algn="l">
              <a:spcBef>
                <a:spcPts val="0"/>
              </a:spcBef>
              <a:spcAft>
                <a:spcPts val="0"/>
              </a:spcAft>
              <a:buSzPts val="1100"/>
              <a:buChar char="●"/>
            </a:pPr>
            <a:r>
              <a:rPr lang="en"/>
              <a:t>Wetlands are beneficial for many reason, including flood protection, improved water quality, reduced shoreline erosion, natural product production, recreation, and beauty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What Research is NGRREC doing to help Wetland initiative?  </a:t>
            </a:r>
            <a:endParaRPr/>
          </a:p>
          <a:p>
            <a:pPr indent="-298450" lvl="0" marL="457200" rtl="0" algn="l">
              <a:spcBef>
                <a:spcPts val="0"/>
              </a:spcBef>
              <a:spcAft>
                <a:spcPts val="0"/>
              </a:spcAft>
              <a:buSzPts val="1100"/>
              <a:buChar char="●"/>
            </a:pPr>
            <a:r>
              <a:rPr lang="en"/>
              <a:t>Creating an app or website that will help community scientist take their own data on the wetlands around them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Why is it needed?</a:t>
            </a:r>
            <a:endParaRPr/>
          </a:p>
          <a:p>
            <a:pPr indent="-298450" lvl="0" marL="457200" rtl="0" algn="l">
              <a:spcBef>
                <a:spcPts val="0"/>
              </a:spcBef>
              <a:spcAft>
                <a:spcPts val="0"/>
              </a:spcAft>
              <a:buSzPts val="1100"/>
              <a:buChar char="●"/>
            </a:pPr>
            <a:r>
              <a:rPr lang="en"/>
              <a:t>As stated before the wetlands are an important aspect to the climate and animals </a:t>
            </a:r>
            <a:endParaRPr/>
          </a:p>
          <a:p>
            <a:pPr indent="-298450" lvl="0" marL="457200" rtl="0" algn="l">
              <a:spcBef>
                <a:spcPts val="0"/>
              </a:spcBef>
              <a:spcAft>
                <a:spcPts val="0"/>
              </a:spcAft>
              <a:buSzPts val="1100"/>
              <a:buChar char="●"/>
            </a:pPr>
            <a:r>
              <a:rPr lang="en"/>
              <a:t>NGRREC can not always keep all eyes on every wetland so they’re opening the information up to the community to take part in the environment</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2e1cd2b29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2e1cd2b29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2e1cd2b29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22e1cd2b29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2e1cd2b299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22e1cd2b299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1854a25531_4_3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21854a25531_4_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 going to talk about the microplastics in</a:t>
            </a:r>
            <a:r>
              <a:rPr lang="en"/>
              <a:t>itiative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Microplastics are defined as plastic pieces less than five millimeters or 0.2 inches in diameter.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They are often created when very small plastic trash fragments released into the environment as a result of the destruction and disposal of industrial and consumer waste.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Microplastics are all around us, they have been found in our food, water, and every the air we breathe</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idx="1" type="subTitle"/>
          </p:nvPr>
        </p:nvSpPr>
        <p:spPr>
          <a:xfrm rot="-546">
            <a:off x="2683700" y="4214998"/>
            <a:ext cx="3776700" cy="347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0" name="Google Shape;10;p2"/>
          <p:cNvSpPr txBox="1"/>
          <p:nvPr>
            <p:ph type="ctrTitle"/>
          </p:nvPr>
        </p:nvSpPr>
        <p:spPr>
          <a:xfrm>
            <a:off x="1242500" y="3035700"/>
            <a:ext cx="6659100" cy="1179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191919"/>
              </a:buClr>
              <a:buSzPts val="5200"/>
              <a:buNone/>
              <a:defRPr sz="6000">
                <a:solidFill>
                  <a:srgbClr val="191919"/>
                </a:solidFill>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11" name="Google Shape;11;p2"/>
          <p:cNvSpPr txBox="1"/>
          <p:nvPr>
            <p:ph idx="2" type="subTitle"/>
          </p:nvPr>
        </p:nvSpPr>
        <p:spPr>
          <a:xfrm rot="-499">
            <a:off x="2505074" y="2770782"/>
            <a:ext cx="4134000" cy="4263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b="1" sz="1600">
                <a:latin typeface="Italiana"/>
                <a:ea typeface="Italiana"/>
                <a:cs typeface="Italiana"/>
                <a:sym typeface="Italiana"/>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2" name="Google Shape;12;p2"/>
          <p:cNvSpPr txBox="1"/>
          <p:nvPr>
            <p:ph idx="3" type="subTitle"/>
          </p:nvPr>
        </p:nvSpPr>
        <p:spPr>
          <a:xfrm rot="-741">
            <a:off x="7032300" y="540405"/>
            <a:ext cx="1391700" cy="426300"/>
          </a:xfrm>
          <a:prstGeom prst="rect">
            <a:avLst/>
          </a:prstGeom>
          <a:noFill/>
          <a:ln>
            <a:noFill/>
          </a:ln>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b="1">
                <a:latin typeface="Italiana"/>
                <a:ea typeface="Italiana"/>
                <a:cs typeface="Italiana"/>
                <a:sym typeface="Italiana"/>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1" name="Shape 41"/>
        <p:cNvGrpSpPr/>
        <p:nvPr/>
      </p:nvGrpSpPr>
      <p:grpSpPr>
        <a:xfrm>
          <a:off x="0" y="0"/>
          <a:ext cx="0" cy="0"/>
          <a:chOff x="0" y="0"/>
          <a:chExt cx="0" cy="0"/>
        </a:xfrm>
      </p:grpSpPr>
      <p:sp>
        <p:nvSpPr>
          <p:cNvPr id="42" name="Google Shape;42;p11"/>
          <p:cNvSpPr/>
          <p:nvPr/>
        </p:nvSpPr>
        <p:spPr>
          <a:xfrm>
            <a:off x="0" y="0"/>
            <a:ext cx="9144000" cy="5143500"/>
          </a:xfrm>
          <a:prstGeom prst="rect">
            <a:avLst/>
          </a:prstGeom>
          <a:solidFill>
            <a:srgbClr val="A6B1A9">
              <a:alpha val="37430"/>
            </a:srgbClr>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11"/>
          <p:cNvSpPr txBox="1"/>
          <p:nvPr>
            <p:ph hasCustomPrompt="1" type="title"/>
          </p:nvPr>
        </p:nvSpPr>
        <p:spPr>
          <a:xfrm rot="350">
            <a:off x="1625225" y="3027151"/>
            <a:ext cx="5893500" cy="12207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SzPts val="9600"/>
              <a:buNone/>
              <a:defRPr sz="9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4" name="Google Shape;44;p11"/>
          <p:cNvSpPr txBox="1"/>
          <p:nvPr>
            <p:ph idx="1" type="subTitle"/>
          </p:nvPr>
        </p:nvSpPr>
        <p:spPr>
          <a:xfrm>
            <a:off x="2458275" y="4352925"/>
            <a:ext cx="4227300" cy="2703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45" name="Shape 4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spTree>
      <p:nvGrpSpPr>
        <p:cNvPr id="46" name="Shape 46"/>
        <p:cNvGrpSpPr/>
        <p:nvPr/>
      </p:nvGrpSpPr>
      <p:grpSpPr>
        <a:xfrm>
          <a:off x="0" y="0"/>
          <a:ext cx="0" cy="0"/>
          <a:chOff x="0" y="0"/>
          <a:chExt cx="0" cy="0"/>
        </a:xfrm>
      </p:grpSpPr>
      <p:sp>
        <p:nvSpPr>
          <p:cNvPr id="47" name="Google Shape;47;p13"/>
          <p:cNvSpPr txBox="1"/>
          <p:nvPr>
            <p:ph type="title"/>
          </p:nvPr>
        </p:nvSpPr>
        <p:spPr>
          <a:xfrm>
            <a:off x="1874675" y="1201000"/>
            <a:ext cx="1920300" cy="3804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400"/>
              <a:buNone/>
              <a:defRPr sz="2000"/>
            </a:lvl1pPr>
            <a:lvl2pPr lvl="1" rtl="0" algn="r">
              <a:spcBef>
                <a:spcPts val="0"/>
              </a:spcBef>
              <a:spcAft>
                <a:spcPts val="0"/>
              </a:spcAft>
              <a:buSzPts val="2400"/>
              <a:buNone/>
              <a:defRPr sz="2400"/>
            </a:lvl2pPr>
            <a:lvl3pPr lvl="2" rtl="0" algn="r">
              <a:spcBef>
                <a:spcPts val="0"/>
              </a:spcBef>
              <a:spcAft>
                <a:spcPts val="0"/>
              </a:spcAft>
              <a:buSzPts val="2400"/>
              <a:buNone/>
              <a:defRPr sz="2400"/>
            </a:lvl3pPr>
            <a:lvl4pPr lvl="3" rtl="0" algn="r">
              <a:spcBef>
                <a:spcPts val="0"/>
              </a:spcBef>
              <a:spcAft>
                <a:spcPts val="0"/>
              </a:spcAft>
              <a:buSzPts val="2400"/>
              <a:buNone/>
              <a:defRPr sz="2400"/>
            </a:lvl4pPr>
            <a:lvl5pPr lvl="4" rtl="0" algn="r">
              <a:spcBef>
                <a:spcPts val="0"/>
              </a:spcBef>
              <a:spcAft>
                <a:spcPts val="0"/>
              </a:spcAft>
              <a:buSzPts val="2400"/>
              <a:buNone/>
              <a:defRPr sz="2400"/>
            </a:lvl5pPr>
            <a:lvl6pPr lvl="5" rtl="0" algn="r">
              <a:spcBef>
                <a:spcPts val="0"/>
              </a:spcBef>
              <a:spcAft>
                <a:spcPts val="0"/>
              </a:spcAft>
              <a:buSzPts val="2400"/>
              <a:buNone/>
              <a:defRPr sz="2400"/>
            </a:lvl6pPr>
            <a:lvl7pPr lvl="6" rtl="0" algn="r">
              <a:spcBef>
                <a:spcPts val="0"/>
              </a:spcBef>
              <a:spcAft>
                <a:spcPts val="0"/>
              </a:spcAft>
              <a:buSzPts val="2400"/>
              <a:buNone/>
              <a:defRPr sz="2400"/>
            </a:lvl7pPr>
            <a:lvl8pPr lvl="7" rtl="0" algn="r">
              <a:spcBef>
                <a:spcPts val="0"/>
              </a:spcBef>
              <a:spcAft>
                <a:spcPts val="0"/>
              </a:spcAft>
              <a:buSzPts val="2400"/>
              <a:buNone/>
              <a:defRPr sz="2400"/>
            </a:lvl8pPr>
            <a:lvl9pPr lvl="8" rtl="0" algn="r">
              <a:spcBef>
                <a:spcPts val="0"/>
              </a:spcBef>
              <a:spcAft>
                <a:spcPts val="0"/>
              </a:spcAft>
              <a:buSzPts val="2400"/>
              <a:buNone/>
              <a:defRPr sz="2400"/>
            </a:lvl9pPr>
          </a:lstStyle>
          <a:p/>
        </p:txBody>
      </p:sp>
      <p:sp>
        <p:nvSpPr>
          <p:cNvPr id="48" name="Google Shape;48;p13"/>
          <p:cNvSpPr txBox="1"/>
          <p:nvPr>
            <p:ph idx="1" type="subTitle"/>
          </p:nvPr>
        </p:nvSpPr>
        <p:spPr>
          <a:xfrm>
            <a:off x="1666625" y="1737625"/>
            <a:ext cx="2336400" cy="527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r">
              <a:lnSpc>
                <a:spcPct val="100000"/>
              </a:lnSpc>
              <a:spcBef>
                <a:spcPts val="0"/>
              </a:spcBef>
              <a:spcAft>
                <a:spcPts val="0"/>
              </a:spcAft>
              <a:buSzPts val="1400"/>
              <a:buNone/>
              <a:defRPr/>
            </a:lvl2pPr>
            <a:lvl3pPr lvl="2" rtl="0" algn="r">
              <a:lnSpc>
                <a:spcPct val="100000"/>
              </a:lnSpc>
              <a:spcBef>
                <a:spcPts val="1600"/>
              </a:spcBef>
              <a:spcAft>
                <a:spcPts val="0"/>
              </a:spcAft>
              <a:buSzPts val="1400"/>
              <a:buNone/>
              <a:defRPr/>
            </a:lvl3pPr>
            <a:lvl4pPr lvl="3" rtl="0" algn="r">
              <a:lnSpc>
                <a:spcPct val="100000"/>
              </a:lnSpc>
              <a:spcBef>
                <a:spcPts val="1600"/>
              </a:spcBef>
              <a:spcAft>
                <a:spcPts val="0"/>
              </a:spcAft>
              <a:buSzPts val="1400"/>
              <a:buNone/>
              <a:defRPr/>
            </a:lvl4pPr>
            <a:lvl5pPr lvl="4" rtl="0" algn="r">
              <a:lnSpc>
                <a:spcPct val="100000"/>
              </a:lnSpc>
              <a:spcBef>
                <a:spcPts val="1600"/>
              </a:spcBef>
              <a:spcAft>
                <a:spcPts val="0"/>
              </a:spcAft>
              <a:buSzPts val="1400"/>
              <a:buNone/>
              <a:defRPr/>
            </a:lvl5pPr>
            <a:lvl6pPr lvl="5" rtl="0" algn="r">
              <a:lnSpc>
                <a:spcPct val="100000"/>
              </a:lnSpc>
              <a:spcBef>
                <a:spcPts val="1600"/>
              </a:spcBef>
              <a:spcAft>
                <a:spcPts val="0"/>
              </a:spcAft>
              <a:buSzPts val="1400"/>
              <a:buNone/>
              <a:defRPr/>
            </a:lvl6pPr>
            <a:lvl7pPr lvl="6" rtl="0" algn="r">
              <a:lnSpc>
                <a:spcPct val="100000"/>
              </a:lnSpc>
              <a:spcBef>
                <a:spcPts val="1600"/>
              </a:spcBef>
              <a:spcAft>
                <a:spcPts val="0"/>
              </a:spcAft>
              <a:buSzPts val="1400"/>
              <a:buNone/>
              <a:defRPr/>
            </a:lvl7pPr>
            <a:lvl8pPr lvl="7" rtl="0" algn="r">
              <a:lnSpc>
                <a:spcPct val="100000"/>
              </a:lnSpc>
              <a:spcBef>
                <a:spcPts val="1600"/>
              </a:spcBef>
              <a:spcAft>
                <a:spcPts val="0"/>
              </a:spcAft>
              <a:buSzPts val="1400"/>
              <a:buNone/>
              <a:defRPr/>
            </a:lvl8pPr>
            <a:lvl9pPr lvl="8" rtl="0" algn="r">
              <a:lnSpc>
                <a:spcPct val="100000"/>
              </a:lnSpc>
              <a:spcBef>
                <a:spcPts val="1600"/>
              </a:spcBef>
              <a:spcAft>
                <a:spcPts val="1600"/>
              </a:spcAft>
              <a:buSzPts val="1400"/>
              <a:buNone/>
              <a:defRPr/>
            </a:lvl9pPr>
          </a:lstStyle>
          <a:p/>
        </p:txBody>
      </p:sp>
      <p:sp>
        <p:nvSpPr>
          <p:cNvPr id="49" name="Google Shape;49;p13"/>
          <p:cNvSpPr txBox="1"/>
          <p:nvPr>
            <p:ph hasCustomPrompt="1" idx="2" type="title"/>
          </p:nvPr>
        </p:nvSpPr>
        <p:spPr>
          <a:xfrm rot="3299">
            <a:off x="7828729" y="1458375"/>
            <a:ext cx="625200" cy="356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3"/>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50" name="Google Shape;50;p13"/>
          <p:cNvSpPr txBox="1"/>
          <p:nvPr>
            <p:ph hasCustomPrompt="1" idx="3" type="title"/>
          </p:nvPr>
        </p:nvSpPr>
        <p:spPr>
          <a:xfrm>
            <a:off x="702741" y="2669219"/>
            <a:ext cx="625200" cy="356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2"/>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51" name="Google Shape;51;p13"/>
          <p:cNvSpPr txBox="1"/>
          <p:nvPr>
            <p:ph hasCustomPrompt="1" idx="4" type="title"/>
          </p:nvPr>
        </p:nvSpPr>
        <p:spPr>
          <a:xfrm>
            <a:off x="702741" y="3907290"/>
            <a:ext cx="625200" cy="356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2"/>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52" name="Google Shape;52;p13"/>
          <p:cNvSpPr txBox="1"/>
          <p:nvPr>
            <p:ph idx="5" type="title"/>
          </p:nvPr>
        </p:nvSpPr>
        <p:spPr>
          <a:xfrm>
            <a:off x="1874675" y="2402540"/>
            <a:ext cx="1920300" cy="384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400"/>
              <a:buNone/>
              <a:defRPr sz="2000"/>
            </a:lvl1pPr>
            <a:lvl2pPr lvl="1" rtl="0" algn="r">
              <a:spcBef>
                <a:spcPts val="0"/>
              </a:spcBef>
              <a:spcAft>
                <a:spcPts val="0"/>
              </a:spcAft>
              <a:buSzPts val="2400"/>
              <a:buNone/>
              <a:defRPr sz="2400"/>
            </a:lvl2pPr>
            <a:lvl3pPr lvl="2" rtl="0" algn="r">
              <a:spcBef>
                <a:spcPts val="0"/>
              </a:spcBef>
              <a:spcAft>
                <a:spcPts val="0"/>
              </a:spcAft>
              <a:buSzPts val="2400"/>
              <a:buNone/>
              <a:defRPr sz="2400"/>
            </a:lvl3pPr>
            <a:lvl4pPr lvl="3" rtl="0" algn="r">
              <a:spcBef>
                <a:spcPts val="0"/>
              </a:spcBef>
              <a:spcAft>
                <a:spcPts val="0"/>
              </a:spcAft>
              <a:buSzPts val="2400"/>
              <a:buNone/>
              <a:defRPr sz="2400"/>
            </a:lvl4pPr>
            <a:lvl5pPr lvl="4" rtl="0" algn="r">
              <a:spcBef>
                <a:spcPts val="0"/>
              </a:spcBef>
              <a:spcAft>
                <a:spcPts val="0"/>
              </a:spcAft>
              <a:buSzPts val="2400"/>
              <a:buNone/>
              <a:defRPr sz="2400"/>
            </a:lvl5pPr>
            <a:lvl6pPr lvl="5" rtl="0" algn="r">
              <a:spcBef>
                <a:spcPts val="0"/>
              </a:spcBef>
              <a:spcAft>
                <a:spcPts val="0"/>
              </a:spcAft>
              <a:buSzPts val="2400"/>
              <a:buNone/>
              <a:defRPr sz="2400"/>
            </a:lvl6pPr>
            <a:lvl7pPr lvl="6" rtl="0" algn="r">
              <a:spcBef>
                <a:spcPts val="0"/>
              </a:spcBef>
              <a:spcAft>
                <a:spcPts val="0"/>
              </a:spcAft>
              <a:buSzPts val="2400"/>
              <a:buNone/>
              <a:defRPr sz="2400"/>
            </a:lvl7pPr>
            <a:lvl8pPr lvl="7" rtl="0" algn="r">
              <a:spcBef>
                <a:spcPts val="0"/>
              </a:spcBef>
              <a:spcAft>
                <a:spcPts val="0"/>
              </a:spcAft>
              <a:buSzPts val="2400"/>
              <a:buNone/>
              <a:defRPr sz="2400"/>
            </a:lvl8pPr>
            <a:lvl9pPr lvl="8" rtl="0" algn="r">
              <a:spcBef>
                <a:spcPts val="0"/>
              </a:spcBef>
              <a:spcAft>
                <a:spcPts val="0"/>
              </a:spcAft>
              <a:buSzPts val="2400"/>
              <a:buNone/>
              <a:defRPr sz="2400"/>
            </a:lvl9pPr>
          </a:lstStyle>
          <a:p/>
        </p:txBody>
      </p:sp>
      <p:sp>
        <p:nvSpPr>
          <p:cNvPr id="53" name="Google Shape;53;p13"/>
          <p:cNvSpPr txBox="1"/>
          <p:nvPr>
            <p:ph idx="6" type="subTitle"/>
          </p:nvPr>
        </p:nvSpPr>
        <p:spPr>
          <a:xfrm>
            <a:off x="1666625" y="2952888"/>
            <a:ext cx="2336400" cy="530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r">
              <a:lnSpc>
                <a:spcPct val="100000"/>
              </a:lnSpc>
              <a:spcBef>
                <a:spcPts val="0"/>
              </a:spcBef>
              <a:spcAft>
                <a:spcPts val="0"/>
              </a:spcAft>
              <a:buSzPts val="1400"/>
              <a:buNone/>
              <a:defRPr/>
            </a:lvl2pPr>
            <a:lvl3pPr lvl="2" rtl="0" algn="r">
              <a:lnSpc>
                <a:spcPct val="100000"/>
              </a:lnSpc>
              <a:spcBef>
                <a:spcPts val="1600"/>
              </a:spcBef>
              <a:spcAft>
                <a:spcPts val="0"/>
              </a:spcAft>
              <a:buSzPts val="1400"/>
              <a:buNone/>
              <a:defRPr/>
            </a:lvl3pPr>
            <a:lvl4pPr lvl="3" rtl="0" algn="r">
              <a:lnSpc>
                <a:spcPct val="100000"/>
              </a:lnSpc>
              <a:spcBef>
                <a:spcPts val="1600"/>
              </a:spcBef>
              <a:spcAft>
                <a:spcPts val="0"/>
              </a:spcAft>
              <a:buSzPts val="1400"/>
              <a:buNone/>
              <a:defRPr/>
            </a:lvl4pPr>
            <a:lvl5pPr lvl="4" rtl="0" algn="r">
              <a:lnSpc>
                <a:spcPct val="100000"/>
              </a:lnSpc>
              <a:spcBef>
                <a:spcPts val="1600"/>
              </a:spcBef>
              <a:spcAft>
                <a:spcPts val="0"/>
              </a:spcAft>
              <a:buSzPts val="1400"/>
              <a:buNone/>
              <a:defRPr/>
            </a:lvl5pPr>
            <a:lvl6pPr lvl="5" rtl="0" algn="r">
              <a:lnSpc>
                <a:spcPct val="100000"/>
              </a:lnSpc>
              <a:spcBef>
                <a:spcPts val="1600"/>
              </a:spcBef>
              <a:spcAft>
                <a:spcPts val="0"/>
              </a:spcAft>
              <a:buSzPts val="1400"/>
              <a:buNone/>
              <a:defRPr/>
            </a:lvl6pPr>
            <a:lvl7pPr lvl="6" rtl="0" algn="r">
              <a:lnSpc>
                <a:spcPct val="100000"/>
              </a:lnSpc>
              <a:spcBef>
                <a:spcPts val="1600"/>
              </a:spcBef>
              <a:spcAft>
                <a:spcPts val="0"/>
              </a:spcAft>
              <a:buSzPts val="1400"/>
              <a:buNone/>
              <a:defRPr/>
            </a:lvl7pPr>
            <a:lvl8pPr lvl="7" rtl="0" algn="r">
              <a:lnSpc>
                <a:spcPct val="100000"/>
              </a:lnSpc>
              <a:spcBef>
                <a:spcPts val="1600"/>
              </a:spcBef>
              <a:spcAft>
                <a:spcPts val="0"/>
              </a:spcAft>
              <a:buSzPts val="1400"/>
              <a:buNone/>
              <a:defRPr/>
            </a:lvl8pPr>
            <a:lvl9pPr lvl="8" rtl="0" algn="r">
              <a:lnSpc>
                <a:spcPct val="100000"/>
              </a:lnSpc>
              <a:spcBef>
                <a:spcPts val="1600"/>
              </a:spcBef>
              <a:spcAft>
                <a:spcPts val="1600"/>
              </a:spcAft>
              <a:buSzPts val="1400"/>
              <a:buNone/>
              <a:defRPr/>
            </a:lvl9pPr>
          </a:lstStyle>
          <a:p/>
        </p:txBody>
      </p:sp>
      <p:sp>
        <p:nvSpPr>
          <p:cNvPr id="54" name="Google Shape;54;p13"/>
          <p:cNvSpPr txBox="1"/>
          <p:nvPr>
            <p:ph idx="7" type="title"/>
          </p:nvPr>
        </p:nvSpPr>
        <p:spPr>
          <a:xfrm>
            <a:off x="1874675" y="3630300"/>
            <a:ext cx="1920300" cy="384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400"/>
              <a:buNone/>
              <a:defRPr sz="2000"/>
            </a:lvl1pPr>
            <a:lvl2pPr lvl="1" rtl="0" algn="r">
              <a:spcBef>
                <a:spcPts val="0"/>
              </a:spcBef>
              <a:spcAft>
                <a:spcPts val="0"/>
              </a:spcAft>
              <a:buSzPts val="2400"/>
              <a:buNone/>
              <a:defRPr sz="2400"/>
            </a:lvl2pPr>
            <a:lvl3pPr lvl="2" rtl="0" algn="r">
              <a:spcBef>
                <a:spcPts val="0"/>
              </a:spcBef>
              <a:spcAft>
                <a:spcPts val="0"/>
              </a:spcAft>
              <a:buSzPts val="2400"/>
              <a:buNone/>
              <a:defRPr sz="2400"/>
            </a:lvl3pPr>
            <a:lvl4pPr lvl="3" rtl="0" algn="r">
              <a:spcBef>
                <a:spcPts val="0"/>
              </a:spcBef>
              <a:spcAft>
                <a:spcPts val="0"/>
              </a:spcAft>
              <a:buSzPts val="2400"/>
              <a:buNone/>
              <a:defRPr sz="2400"/>
            </a:lvl4pPr>
            <a:lvl5pPr lvl="4" rtl="0" algn="r">
              <a:spcBef>
                <a:spcPts val="0"/>
              </a:spcBef>
              <a:spcAft>
                <a:spcPts val="0"/>
              </a:spcAft>
              <a:buSzPts val="2400"/>
              <a:buNone/>
              <a:defRPr sz="2400"/>
            </a:lvl5pPr>
            <a:lvl6pPr lvl="5" rtl="0" algn="r">
              <a:spcBef>
                <a:spcPts val="0"/>
              </a:spcBef>
              <a:spcAft>
                <a:spcPts val="0"/>
              </a:spcAft>
              <a:buSzPts val="2400"/>
              <a:buNone/>
              <a:defRPr sz="2400"/>
            </a:lvl6pPr>
            <a:lvl7pPr lvl="6" rtl="0" algn="r">
              <a:spcBef>
                <a:spcPts val="0"/>
              </a:spcBef>
              <a:spcAft>
                <a:spcPts val="0"/>
              </a:spcAft>
              <a:buSzPts val="2400"/>
              <a:buNone/>
              <a:defRPr sz="2400"/>
            </a:lvl7pPr>
            <a:lvl8pPr lvl="7" rtl="0" algn="r">
              <a:spcBef>
                <a:spcPts val="0"/>
              </a:spcBef>
              <a:spcAft>
                <a:spcPts val="0"/>
              </a:spcAft>
              <a:buSzPts val="2400"/>
              <a:buNone/>
              <a:defRPr sz="2400"/>
            </a:lvl8pPr>
            <a:lvl9pPr lvl="8" rtl="0" algn="r">
              <a:spcBef>
                <a:spcPts val="0"/>
              </a:spcBef>
              <a:spcAft>
                <a:spcPts val="0"/>
              </a:spcAft>
              <a:buSzPts val="2400"/>
              <a:buNone/>
              <a:defRPr sz="2400"/>
            </a:lvl9pPr>
          </a:lstStyle>
          <a:p/>
        </p:txBody>
      </p:sp>
      <p:sp>
        <p:nvSpPr>
          <p:cNvPr id="55" name="Google Shape;55;p13"/>
          <p:cNvSpPr txBox="1"/>
          <p:nvPr>
            <p:ph idx="8" type="subTitle"/>
          </p:nvPr>
        </p:nvSpPr>
        <p:spPr>
          <a:xfrm>
            <a:off x="1666625" y="4170863"/>
            <a:ext cx="2336400" cy="530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r">
              <a:lnSpc>
                <a:spcPct val="100000"/>
              </a:lnSpc>
              <a:spcBef>
                <a:spcPts val="0"/>
              </a:spcBef>
              <a:spcAft>
                <a:spcPts val="0"/>
              </a:spcAft>
              <a:buSzPts val="1400"/>
              <a:buNone/>
              <a:defRPr/>
            </a:lvl2pPr>
            <a:lvl3pPr lvl="2" rtl="0" algn="r">
              <a:lnSpc>
                <a:spcPct val="100000"/>
              </a:lnSpc>
              <a:spcBef>
                <a:spcPts val="1600"/>
              </a:spcBef>
              <a:spcAft>
                <a:spcPts val="0"/>
              </a:spcAft>
              <a:buSzPts val="1400"/>
              <a:buNone/>
              <a:defRPr/>
            </a:lvl3pPr>
            <a:lvl4pPr lvl="3" rtl="0" algn="r">
              <a:lnSpc>
                <a:spcPct val="100000"/>
              </a:lnSpc>
              <a:spcBef>
                <a:spcPts val="1600"/>
              </a:spcBef>
              <a:spcAft>
                <a:spcPts val="0"/>
              </a:spcAft>
              <a:buSzPts val="1400"/>
              <a:buNone/>
              <a:defRPr/>
            </a:lvl4pPr>
            <a:lvl5pPr lvl="4" rtl="0" algn="r">
              <a:lnSpc>
                <a:spcPct val="100000"/>
              </a:lnSpc>
              <a:spcBef>
                <a:spcPts val="1600"/>
              </a:spcBef>
              <a:spcAft>
                <a:spcPts val="0"/>
              </a:spcAft>
              <a:buSzPts val="1400"/>
              <a:buNone/>
              <a:defRPr/>
            </a:lvl5pPr>
            <a:lvl6pPr lvl="5" rtl="0" algn="r">
              <a:lnSpc>
                <a:spcPct val="100000"/>
              </a:lnSpc>
              <a:spcBef>
                <a:spcPts val="1600"/>
              </a:spcBef>
              <a:spcAft>
                <a:spcPts val="0"/>
              </a:spcAft>
              <a:buSzPts val="1400"/>
              <a:buNone/>
              <a:defRPr/>
            </a:lvl6pPr>
            <a:lvl7pPr lvl="6" rtl="0" algn="r">
              <a:lnSpc>
                <a:spcPct val="100000"/>
              </a:lnSpc>
              <a:spcBef>
                <a:spcPts val="1600"/>
              </a:spcBef>
              <a:spcAft>
                <a:spcPts val="0"/>
              </a:spcAft>
              <a:buSzPts val="1400"/>
              <a:buNone/>
              <a:defRPr/>
            </a:lvl7pPr>
            <a:lvl8pPr lvl="7" rtl="0" algn="r">
              <a:lnSpc>
                <a:spcPct val="100000"/>
              </a:lnSpc>
              <a:spcBef>
                <a:spcPts val="1600"/>
              </a:spcBef>
              <a:spcAft>
                <a:spcPts val="0"/>
              </a:spcAft>
              <a:buSzPts val="1400"/>
              <a:buNone/>
              <a:defRPr/>
            </a:lvl8pPr>
            <a:lvl9pPr lvl="8" rtl="0" algn="r">
              <a:lnSpc>
                <a:spcPct val="100000"/>
              </a:lnSpc>
              <a:spcBef>
                <a:spcPts val="1600"/>
              </a:spcBef>
              <a:spcAft>
                <a:spcPts val="1600"/>
              </a:spcAft>
              <a:buSzPts val="1400"/>
              <a:buNone/>
              <a:defRPr/>
            </a:lvl9pPr>
          </a:lstStyle>
          <a:p/>
        </p:txBody>
      </p:sp>
      <p:sp>
        <p:nvSpPr>
          <p:cNvPr id="56" name="Google Shape;56;p13"/>
          <p:cNvSpPr txBox="1"/>
          <p:nvPr>
            <p:ph idx="9" type="title"/>
          </p:nvPr>
        </p:nvSpPr>
        <p:spPr>
          <a:xfrm>
            <a:off x="5383675" y="3630300"/>
            <a:ext cx="1920300" cy="384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7" name="Google Shape;57;p13"/>
          <p:cNvSpPr txBox="1"/>
          <p:nvPr>
            <p:ph idx="13" type="subTitle"/>
          </p:nvPr>
        </p:nvSpPr>
        <p:spPr>
          <a:xfrm>
            <a:off x="5175625" y="4170863"/>
            <a:ext cx="2336400" cy="530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58" name="Google Shape;58;p13"/>
          <p:cNvSpPr txBox="1"/>
          <p:nvPr>
            <p:ph idx="14" type="title"/>
          </p:nvPr>
        </p:nvSpPr>
        <p:spPr>
          <a:xfrm>
            <a:off x="5383675" y="2402540"/>
            <a:ext cx="1920300" cy="384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9" name="Google Shape;59;p13"/>
          <p:cNvSpPr txBox="1"/>
          <p:nvPr>
            <p:ph idx="15" type="subTitle"/>
          </p:nvPr>
        </p:nvSpPr>
        <p:spPr>
          <a:xfrm>
            <a:off x="5175625" y="2952888"/>
            <a:ext cx="2336400" cy="530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60" name="Google Shape;60;p13"/>
          <p:cNvSpPr txBox="1"/>
          <p:nvPr>
            <p:ph idx="16" type="title"/>
          </p:nvPr>
        </p:nvSpPr>
        <p:spPr>
          <a:xfrm>
            <a:off x="5383675" y="1201000"/>
            <a:ext cx="1920300" cy="384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61" name="Google Shape;61;p13"/>
          <p:cNvSpPr txBox="1"/>
          <p:nvPr>
            <p:ph idx="17" type="subTitle"/>
          </p:nvPr>
        </p:nvSpPr>
        <p:spPr>
          <a:xfrm>
            <a:off x="5175625" y="1737625"/>
            <a:ext cx="2336400" cy="530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62" name="Google Shape;62;p13"/>
          <p:cNvSpPr txBox="1"/>
          <p:nvPr>
            <p:ph hasCustomPrompt="1" idx="18" type="title"/>
          </p:nvPr>
        </p:nvSpPr>
        <p:spPr>
          <a:xfrm rot="3317">
            <a:off x="704400" y="1459426"/>
            <a:ext cx="621900" cy="3546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2"/>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63" name="Google Shape;63;p13"/>
          <p:cNvSpPr txBox="1"/>
          <p:nvPr>
            <p:ph hasCustomPrompt="1" idx="19" type="title"/>
          </p:nvPr>
        </p:nvSpPr>
        <p:spPr>
          <a:xfrm rot="1650">
            <a:off x="7828717" y="2669224"/>
            <a:ext cx="625200" cy="356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3"/>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64" name="Google Shape;64;p13"/>
          <p:cNvSpPr txBox="1"/>
          <p:nvPr>
            <p:ph hasCustomPrompt="1" idx="20" type="title"/>
          </p:nvPr>
        </p:nvSpPr>
        <p:spPr>
          <a:xfrm rot="1649">
            <a:off x="7828583" y="3907299"/>
            <a:ext cx="625500" cy="356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3"/>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65" name="Google Shape;65;p13"/>
          <p:cNvSpPr txBox="1"/>
          <p:nvPr>
            <p:ph idx="21" type="title"/>
          </p:nvPr>
        </p:nvSpPr>
        <p:spPr>
          <a:xfrm>
            <a:off x="720000" y="540000"/>
            <a:ext cx="77040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66" name="Shape 66"/>
        <p:cNvGrpSpPr/>
        <p:nvPr/>
      </p:nvGrpSpPr>
      <p:grpSpPr>
        <a:xfrm>
          <a:off x="0" y="0"/>
          <a:ext cx="0" cy="0"/>
          <a:chOff x="0" y="0"/>
          <a:chExt cx="0" cy="0"/>
        </a:xfrm>
      </p:grpSpPr>
      <p:sp>
        <p:nvSpPr>
          <p:cNvPr id="67" name="Google Shape;67;p14"/>
          <p:cNvSpPr txBox="1"/>
          <p:nvPr>
            <p:ph type="title"/>
          </p:nvPr>
        </p:nvSpPr>
        <p:spPr>
          <a:xfrm>
            <a:off x="922950" y="2452325"/>
            <a:ext cx="3124200" cy="765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43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8" name="Google Shape;68;p14"/>
          <p:cNvSpPr txBox="1"/>
          <p:nvPr>
            <p:ph hasCustomPrompt="1" idx="2" type="title"/>
          </p:nvPr>
        </p:nvSpPr>
        <p:spPr>
          <a:xfrm>
            <a:off x="1709901" y="1055623"/>
            <a:ext cx="1550100" cy="1223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6000"/>
              <a:buNone/>
              <a:defRPr sz="7500">
                <a:solidFill>
                  <a:schemeClr val="accent2"/>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69" name="Google Shape;69;p14"/>
          <p:cNvSpPr txBox="1"/>
          <p:nvPr>
            <p:ph idx="1" type="subTitle"/>
          </p:nvPr>
        </p:nvSpPr>
        <p:spPr>
          <a:xfrm rot="421">
            <a:off x="1259400" y="3131575"/>
            <a:ext cx="2451600" cy="630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2">
    <p:spTree>
      <p:nvGrpSpPr>
        <p:cNvPr id="70" name="Shape 70"/>
        <p:cNvGrpSpPr/>
        <p:nvPr/>
      </p:nvGrpSpPr>
      <p:grpSpPr>
        <a:xfrm>
          <a:off x="0" y="0"/>
          <a:ext cx="0" cy="0"/>
          <a:chOff x="0" y="0"/>
          <a:chExt cx="0" cy="0"/>
        </a:xfrm>
      </p:grpSpPr>
      <p:sp>
        <p:nvSpPr>
          <p:cNvPr id="71" name="Google Shape;71;p15"/>
          <p:cNvSpPr txBox="1"/>
          <p:nvPr>
            <p:ph type="title"/>
          </p:nvPr>
        </p:nvSpPr>
        <p:spPr>
          <a:xfrm>
            <a:off x="4948050" y="2452325"/>
            <a:ext cx="3124200" cy="765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43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72" name="Google Shape;72;p15"/>
          <p:cNvSpPr txBox="1"/>
          <p:nvPr>
            <p:ph hasCustomPrompt="1" idx="2" type="title"/>
          </p:nvPr>
        </p:nvSpPr>
        <p:spPr>
          <a:xfrm>
            <a:off x="5735001" y="1055623"/>
            <a:ext cx="1550100" cy="1223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6000"/>
              <a:buNone/>
              <a:defRPr sz="7500">
                <a:solidFill>
                  <a:schemeClr val="accent3"/>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73" name="Google Shape;73;p15"/>
          <p:cNvSpPr txBox="1"/>
          <p:nvPr>
            <p:ph idx="1" type="subTitle"/>
          </p:nvPr>
        </p:nvSpPr>
        <p:spPr>
          <a:xfrm rot="421">
            <a:off x="5284500" y="3131575"/>
            <a:ext cx="2451600" cy="630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_HEADER_3">
    <p:spTree>
      <p:nvGrpSpPr>
        <p:cNvPr id="74" name="Shape 74"/>
        <p:cNvGrpSpPr/>
        <p:nvPr/>
      </p:nvGrpSpPr>
      <p:grpSpPr>
        <a:xfrm>
          <a:off x="0" y="0"/>
          <a:ext cx="0" cy="0"/>
          <a:chOff x="0" y="0"/>
          <a:chExt cx="0" cy="0"/>
        </a:xfrm>
      </p:grpSpPr>
      <p:sp>
        <p:nvSpPr>
          <p:cNvPr id="75" name="Google Shape;75;p16"/>
          <p:cNvSpPr txBox="1"/>
          <p:nvPr>
            <p:ph type="title"/>
          </p:nvPr>
        </p:nvSpPr>
        <p:spPr>
          <a:xfrm>
            <a:off x="922950" y="2452325"/>
            <a:ext cx="3124200" cy="765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43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76" name="Google Shape;76;p16"/>
          <p:cNvSpPr txBox="1"/>
          <p:nvPr>
            <p:ph hasCustomPrompt="1" idx="2" type="title"/>
          </p:nvPr>
        </p:nvSpPr>
        <p:spPr>
          <a:xfrm>
            <a:off x="1709901" y="1055623"/>
            <a:ext cx="1550100" cy="1223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6000"/>
              <a:buNone/>
              <a:defRPr sz="7500">
                <a:solidFill>
                  <a:schemeClr val="accent3"/>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77" name="Google Shape;77;p16"/>
          <p:cNvSpPr txBox="1"/>
          <p:nvPr>
            <p:ph idx="1" type="subTitle"/>
          </p:nvPr>
        </p:nvSpPr>
        <p:spPr>
          <a:xfrm rot="421">
            <a:off x="1259400" y="3131575"/>
            <a:ext cx="2451600" cy="630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78" name="Shape 78"/>
        <p:cNvGrpSpPr/>
        <p:nvPr/>
      </p:nvGrpSpPr>
      <p:grpSpPr>
        <a:xfrm>
          <a:off x="0" y="0"/>
          <a:ext cx="0" cy="0"/>
          <a:chOff x="0" y="0"/>
          <a:chExt cx="0" cy="0"/>
        </a:xfrm>
      </p:grpSpPr>
      <p:sp>
        <p:nvSpPr>
          <p:cNvPr id="79" name="Google Shape;79;p17"/>
          <p:cNvSpPr txBox="1"/>
          <p:nvPr>
            <p:ph type="title"/>
          </p:nvPr>
        </p:nvSpPr>
        <p:spPr>
          <a:xfrm rot="-717">
            <a:off x="5082450" y="3112349"/>
            <a:ext cx="2877000" cy="4665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1800"/>
              <a:buNone/>
              <a:defRPr sz="24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80" name="Google Shape;80;p17"/>
          <p:cNvSpPr txBox="1"/>
          <p:nvPr>
            <p:ph idx="1" type="subTitle"/>
          </p:nvPr>
        </p:nvSpPr>
        <p:spPr>
          <a:xfrm>
            <a:off x="4617900" y="1580975"/>
            <a:ext cx="3806100" cy="1514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20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MAIN_POINT_1">
    <p:spTree>
      <p:nvGrpSpPr>
        <p:cNvPr id="81" name="Shape 81"/>
        <p:cNvGrpSpPr/>
        <p:nvPr/>
      </p:nvGrpSpPr>
      <p:grpSpPr>
        <a:xfrm>
          <a:off x="0" y="0"/>
          <a:ext cx="0" cy="0"/>
          <a:chOff x="0" y="0"/>
          <a:chExt cx="0" cy="0"/>
        </a:xfrm>
      </p:grpSpPr>
      <p:sp>
        <p:nvSpPr>
          <p:cNvPr id="82" name="Google Shape;82;p18"/>
          <p:cNvSpPr txBox="1"/>
          <p:nvPr>
            <p:ph idx="1" type="subTitle"/>
          </p:nvPr>
        </p:nvSpPr>
        <p:spPr>
          <a:xfrm rot="258">
            <a:off x="882025" y="2987825"/>
            <a:ext cx="3990900" cy="606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83" name="Google Shape;83;p18"/>
          <p:cNvSpPr txBox="1"/>
          <p:nvPr>
            <p:ph type="title"/>
          </p:nvPr>
        </p:nvSpPr>
        <p:spPr>
          <a:xfrm>
            <a:off x="882025" y="1485900"/>
            <a:ext cx="3990900" cy="1572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100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MAIN_POINT_1_1">
    <p:spTree>
      <p:nvGrpSpPr>
        <p:cNvPr id="84" name="Shape 84"/>
        <p:cNvGrpSpPr/>
        <p:nvPr/>
      </p:nvGrpSpPr>
      <p:grpSpPr>
        <a:xfrm>
          <a:off x="0" y="0"/>
          <a:ext cx="0" cy="0"/>
          <a:chOff x="0" y="0"/>
          <a:chExt cx="0" cy="0"/>
        </a:xfrm>
      </p:grpSpPr>
      <p:sp>
        <p:nvSpPr>
          <p:cNvPr id="85" name="Google Shape;85;p19"/>
          <p:cNvSpPr txBox="1"/>
          <p:nvPr>
            <p:ph type="title"/>
          </p:nvPr>
        </p:nvSpPr>
        <p:spPr>
          <a:xfrm>
            <a:off x="2765900" y="2980350"/>
            <a:ext cx="3579600" cy="641100"/>
          </a:xfrm>
          <a:prstGeom prst="rect">
            <a:avLst/>
          </a:prstGeom>
        </p:spPr>
        <p:txBody>
          <a:bodyPr anchorCtr="0" anchor="ctr"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86" name="Google Shape;86;p19"/>
          <p:cNvSpPr txBox="1"/>
          <p:nvPr>
            <p:ph idx="1" type="subTitle"/>
          </p:nvPr>
        </p:nvSpPr>
        <p:spPr>
          <a:xfrm rot="-284">
            <a:off x="2765900" y="3694638"/>
            <a:ext cx="3631500" cy="908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2"/>
              </a:buClr>
              <a:buSzPts val="1400"/>
              <a:buChar char="●"/>
              <a:defRPr/>
            </a:lvl1pPr>
            <a:lvl2pPr lvl="1" rtl="0" algn="ctr">
              <a:lnSpc>
                <a:spcPct val="100000"/>
              </a:lnSpc>
              <a:spcBef>
                <a:spcPts val="0"/>
              </a:spcBef>
              <a:spcAft>
                <a:spcPts val="0"/>
              </a:spcAft>
              <a:buSzPts val="1400"/>
              <a:buChar char="○"/>
              <a:defRPr/>
            </a:lvl2pPr>
            <a:lvl3pPr lvl="2" rtl="0" algn="ctr">
              <a:lnSpc>
                <a:spcPct val="100000"/>
              </a:lnSpc>
              <a:spcBef>
                <a:spcPts val="1600"/>
              </a:spcBef>
              <a:spcAft>
                <a:spcPts val="0"/>
              </a:spcAft>
              <a:buSzPts val="1400"/>
              <a:buChar char="■"/>
              <a:defRPr/>
            </a:lvl3pPr>
            <a:lvl4pPr lvl="3" rtl="0" algn="ctr">
              <a:lnSpc>
                <a:spcPct val="100000"/>
              </a:lnSpc>
              <a:spcBef>
                <a:spcPts val="1600"/>
              </a:spcBef>
              <a:spcAft>
                <a:spcPts val="0"/>
              </a:spcAft>
              <a:buSzPts val="1400"/>
              <a:buChar char="●"/>
              <a:defRPr/>
            </a:lvl4pPr>
            <a:lvl5pPr lvl="4" rtl="0" algn="ctr">
              <a:lnSpc>
                <a:spcPct val="100000"/>
              </a:lnSpc>
              <a:spcBef>
                <a:spcPts val="1600"/>
              </a:spcBef>
              <a:spcAft>
                <a:spcPts val="0"/>
              </a:spcAft>
              <a:buSzPts val="1400"/>
              <a:buChar char="○"/>
              <a:defRPr/>
            </a:lvl5pPr>
            <a:lvl6pPr lvl="5" rtl="0" algn="ctr">
              <a:lnSpc>
                <a:spcPct val="100000"/>
              </a:lnSpc>
              <a:spcBef>
                <a:spcPts val="1600"/>
              </a:spcBef>
              <a:spcAft>
                <a:spcPts val="0"/>
              </a:spcAft>
              <a:buSzPts val="1400"/>
              <a:buChar char="■"/>
              <a:defRPr/>
            </a:lvl6pPr>
            <a:lvl7pPr lvl="6" rtl="0" algn="ctr">
              <a:lnSpc>
                <a:spcPct val="100000"/>
              </a:lnSpc>
              <a:spcBef>
                <a:spcPts val="1600"/>
              </a:spcBef>
              <a:spcAft>
                <a:spcPts val="0"/>
              </a:spcAft>
              <a:buSzPts val="1400"/>
              <a:buChar char="●"/>
              <a:defRPr/>
            </a:lvl7pPr>
            <a:lvl8pPr lvl="7" rtl="0" algn="ctr">
              <a:lnSpc>
                <a:spcPct val="100000"/>
              </a:lnSpc>
              <a:spcBef>
                <a:spcPts val="1600"/>
              </a:spcBef>
              <a:spcAft>
                <a:spcPts val="0"/>
              </a:spcAft>
              <a:buSzPts val="1400"/>
              <a:buChar char="○"/>
              <a:defRPr/>
            </a:lvl8pPr>
            <a:lvl9pPr lvl="8" rtl="0" algn="ctr">
              <a:lnSpc>
                <a:spcPct val="100000"/>
              </a:lnSpc>
              <a:spcBef>
                <a:spcPts val="1600"/>
              </a:spcBef>
              <a:spcAft>
                <a:spcPts val="1600"/>
              </a:spcAft>
              <a:buSzPts val="14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MAIN_POINT_1_1_1">
    <p:spTree>
      <p:nvGrpSpPr>
        <p:cNvPr id="87" name="Shape 87"/>
        <p:cNvGrpSpPr/>
        <p:nvPr/>
      </p:nvGrpSpPr>
      <p:grpSpPr>
        <a:xfrm>
          <a:off x="0" y="0"/>
          <a:ext cx="0" cy="0"/>
          <a:chOff x="0" y="0"/>
          <a:chExt cx="0" cy="0"/>
        </a:xfrm>
      </p:grpSpPr>
      <p:sp>
        <p:nvSpPr>
          <p:cNvPr id="88" name="Google Shape;88;p20"/>
          <p:cNvSpPr txBox="1"/>
          <p:nvPr>
            <p:ph type="title"/>
          </p:nvPr>
        </p:nvSpPr>
        <p:spPr>
          <a:xfrm>
            <a:off x="1287600" y="1836363"/>
            <a:ext cx="3284400" cy="6411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89" name="Google Shape;89;p20"/>
          <p:cNvSpPr txBox="1"/>
          <p:nvPr>
            <p:ph idx="1" type="subTitle"/>
          </p:nvPr>
        </p:nvSpPr>
        <p:spPr>
          <a:xfrm rot="-284">
            <a:off x="940500" y="2550663"/>
            <a:ext cx="3631500" cy="908700"/>
          </a:xfrm>
          <a:prstGeom prst="rect">
            <a:avLst/>
          </a:prstGeom>
          <a:noFill/>
          <a:ln>
            <a:noFill/>
          </a:ln>
        </p:spPr>
        <p:txBody>
          <a:bodyPr anchorCtr="0" anchor="t" bIns="91425" lIns="91425" spcFirstLastPara="1" rIns="91425" wrap="square" tIns="91425">
            <a:noAutofit/>
          </a:bodyPr>
          <a:lstStyle>
            <a:lvl1pPr lvl="0" rtl="0" algn="r">
              <a:lnSpc>
                <a:spcPct val="100000"/>
              </a:lnSpc>
              <a:spcBef>
                <a:spcPts val="0"/>
              </a:spcBef>
              <a:spcAft>
                <a:spcPts val="0"/>
              </a:spcAft>
              <a:buClr>
                <a:schemeClr val="accent2"/>
              </a:buClr>
              <a:buSzPts val="1400"/>
              <a:buChar char="●"/>
              <a:defRPr/>
            </a:lvl1pPr>
            <a:lvl2pPr lvl="1" rtl="0" algn="ctr">
              <a:lnSpc>
                <a:spcPct val="100000"/>
              </a:lnSpc>
              <a:spcBef>
                <a:spcPts val="0"/>
              </a:spcBef>
              <a:spcAft>
                <a:spcPts val="0"/>
              </a:spcAft>
              <a:buSzPts val="1400"/>
              <a:buChar char="○"/>
              <a:defRPr/>
            </a:lvl2pPr>
            <a:lvl3pPr lvl="2" rtl="0" algn="ctr">
              <a:lnSpc>
                <a:spcPct val="100000"/>
              </a:lnSpc>
              <a:spcBef>
                <a:spcPts val="1600"/>
              </a:spcBef>
              <a:spcAft>
                <a:spcPts val="0"/>
              </a:spcAft>
              <a:buSzPts val="1400"/>
              <a:buChar char="■"/>
              <a:defRPr/>
            </a:lvl3pPr>
            <a:lvl4pPr lvl="3" rtl="0" algn="ctr">
              <a:lnSpc>
                <a:spcPct val="100000"/>
              </a:lnSpc>
              <a:spcBef>
                <a:spcPts val="1600"/>
              </a:spcBef>
              <a:spcAft>
                <a:spcPts val="0"/>
              </a:spcAft>
              <a:buSzPts val="1400"/>
              <a:buChar char="●"/>
              <a:defRPr/>
            </a:lvl4pPr>
            <a:lvl5pPr lvl="4" rtl="0" algn="ctr">
              <a:lnSpc>
                <a:spcPct val="100000"/>
              </a:lnSpc>
              <a:spcBef>
                <a:spcPts val="1600"/>
              </a:spcBef>
              <a:spcAft>
                <a:spcPts val="0"/>
              </a:spcAft>
              <a:buSzPts val="1400"/>
              <a:buChar char="○"/>
              <a:defRPr/>
            </a:lvl5pPr>
            <a:lvl6pPr lvl="5" rtl="0" algn="ctr">
              <a:lnSpc>
                <a:spcPct val="100000"/>
              </a:lnSpc>
              <a:spcBef>
                <a:spcPts val="1600"/>
              </a:spcBef>
              <a:spcAft>
                <a:spcPts val="0"/>
              </a:spcAft>
              <a:buSzPts val="1400"/>
              <a:buChar char="■"/>
              <a:defRPr/>
            </a:lvl6pPr>
            <a:lvl7pPr lvl="6" rtl="0" algn="ctr">
              <a:lnSpc>
                <a:spcPct val="100000"/>
              </a:lnSpc>
              <a:spcBef>
                <a:spcPts val="1600"/>
              </a:spcBef>
              <a:spcAft>
                <a:spcPts val="0"/>
              </a:spcAft>
              <a:buSzPts val="1400"/>
              <a:buChar char="●"/>
              <a:defRPr/>
            </a:lvl7pPr>
            <a:lvl8pPr lvl="7" rtl="0" algn="ctr">
              <a:lnSpc>
                <a:spcPct val="100000"/>
              </a:lnSpc>
              <a:spcBef>
                <a:spcPts val="1600"/>
              </a:spcBef>
              <a:spcAft>
                <a:spcPts val="0"/>
              </a:spcAft>
              <a:buSzPts val="1400"/>
              <a:buChar char="○"/>
              <a:defRPr/>
            </a:lvl8pPr>
            <a:lvl9pPr lvl="8" rtl="0" algn="ctr">
              <a:lnSpc>
                <a:spcPct val="100000"/>
              </a:lnSpc>
              <a:spcBef>
                <a:spcPts val="1600"/>
              </a:spcBef>
              <a:spcAft>
                <a:spcPts val="1600"/>
              </a:spcAft>
              <a:buSzPts val="14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4676775" y="2615025"/>
            <a:ext cx="3124200" cy="7656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43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hasCustomPrompt="1" idx="2" type="title"/>
          </p:nvPr>
        </p:nvSpPr>
        <p:spPr>
          <a:xfrm>
            <a:off x="5463726" y="1218323"/>
            <a:ext cx="1550100" cy="1223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6000"/>
              <a:buNone/>
              <a:defRPr sz="7500">
                <a:solidFill>
                  <a:schemeClr val="accent2"/>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6" name="Google Shape;16;p3"/>
          <p:cNvSpPr txBox="1"/>
          <p:nvPr>
            <p:ph idx="1" type="subTitle"/>
          </p:nvPr>
        </p:nvSpPr>
        <p:spPr>
          <a:xfrm rot="421">
            <a:off x="5013225" y="3294275"/>
            <a:ext cx="2451600" cy="630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MAIN_POINT_1_1_2">
    <p:spTree>
      <p:nvGrpSpPr>
        <p:cNvPr id="90" name="Shape 90"/>
        <p:cNvGrpSpPr/>
        <p:nvPr/>
      </p:nvGrpSpPr>
      <p:grpSpPr>
        <a:xfrm>
          <a:off x="0" y="0"/>
          <a:ext cx="0" cy="0"/>
          <a:chOff x="0" y="0"/>
          <a:chExt cx="0" cy="0"/>
        </a:xfrm>
      </p:grpSpPr>
      <p:sp>
        <p:nvSpPr>
          <p:cNvPr id="91" name="Google Shape;91;p21"/>
          <p:cNvSpPr txBox="1"/>
          <p:nvPr>
            <p:ph type="title"/>
          </p:nvPr>
        </p:nvSpPr>
        <p:spPr>
          <a:xfrm>
            <a:off x="4745250" y="1836375"/>
            <a:ext cx="3579600" cy="6411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92" name="Google Shape;92;p21"/>
          <p:cNvSpPr txBox="1"/>
          <p:nvPr>
            <p:ph idx="1" type="subTitle"/>
          </p:nvPr>
        </p:nvSpPr>
        <p:spPr>
          <a:xfrm rot="-284">
            <a:off x="4745250" y="2550663"/>
            <a:ext cx="3631500" cy="9087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accent2"/>
              </a:buClr>
              <a:buSzPts val="1400"/>
              <a:buChar char="●"/>
              <a:defRPr/>
            </a:lvl1pPr>
            <a:lvl2pPr lvl="1" rtl="0" algn="ctr">
              <a:lnSpc>
                <a:spcPct val="100000"/>
              </a:lnSpc>
              <a:spcBef>
                <a:spcPts val="0"/>
              </a:spcBef>
              <a:spcAft>
                <a:spcPts val="0"/>
              </a:spcAft>
              <a:buSzPts val="1400"/>
              <a:buChar char="○"/>
              <a:defRPr/>
            </a:lvl2pPr>
            <a:lvl3pPr lvl="2" rtl="0" algn="ctr">
              <a:lnSpc>
                <a:spcPct val="100000"/>
              </a:lnSpc>
              <a:spcBef>
                <a:spcPts val="1600"/>
              </a:spcBef>
              <a:spcAft>
                <a:spcPts val="0"/>
              </a:spcAft>
              <a:buSzPts val="1400"/>
              <a:buChar char="■"/>
              <a:defRPr/>
            </a:lvl3pPr>
            <a:lvl4pPr lvl="3" rtl="0" algn="ctr">
              <a:lnSpc>
                <a:spcPct val="100000"/>
              </a:lnSpc>
              <a:spcBef>
                <a:spcPts val="1600"/>
              </a:spcBef>
              <a:spcAft>
                <a:spcPts val="0"/>
              </a:spcAft>
              <a:buSzPts val="1400"/>
              <a:buChar char="●"/>
              <a:defRPr/>
            </a:lvl4pPr>
            <a:lvl5pPr lvl="4" rtl="0" algn="ctr">
              <a:lnSpc>
                <a:spcPct val="100000"/>
              </a:lnSpc>
              <a:spcBef>
                <a:spcPts val="1600"/>
              </a:spcBef>
              <a:spcAft>
                <a:spcPts val="0"/>
              </a:spcAft>
              <a:buSzPts val="1400"/>
              <a:buChar char="○"/>
              <a:defRPr/>
            </a:lvl5pPr>
            <a:lvl6pPr lvl="5" rtl="0" algn="ctr">
              <a:lnSpc>
                <a:spcPct val="100000"/>
              </a:lnSpc>
              <a:spcBef>
                <a:spcPts val="1600"/>
              </a:spcBef>
              <a:spcAft>
                <a:spcPts val="0"/>
              </a:spcAft>
              <a:buSzPts val="1400"/>
              <a:buChar char="■"/>
              <a:defRPr/>
            </a:lvl6pPr>
            <a:lvl7pPr lvl="6" rtl="0" algn="ctr">
              <a:lnSpc>
                <a:spcPct val="100000"/>
              </a:lnSpc>
              <a:spcBef>
                <a:spcPts val="1600"/>
              </a:spcBef>
              <a:spcAft>
                <a:spcPts val="0"/>
              </a:spcAft>
              <a:buSzPts val="1400"/>
              <a:buChar char="●"/>
              <a:defRPr/>
            </a:lvl7pPr>
            <a:lvl8pPr lvl="7" rtl="0" algn="ctr">
              <a:lnSpc>
                <a:spcPct val="100000"/>
              </a:lnSpc>
              <a:spcBef>
                <a:spcPts val="1600"/>
              </a:spcBef>
              <a:spcAft>
                <a:spcPts val="0"/>
              </a:spcAft>
              <a:buSzPts val="1400"/>
              <a:buChar char="○"/>
              <a:defRPr/>
            </a:lvl8pPr>
            <a:lvl9pPr lvl="8" rtl="0" algn="ctr">
              <a:lnSpc>
                <a:spcPct val="100000"/>
              </a:lnSpc>
              <a:spcBef>
                <a:spcPts val="1600"/>
              </a:spcBef>
              <a:spcAft>
                <a:spcPts val="1600"/>
              </a:spcAft>
              <a:buSzPts val="14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TITLE_AND_BODY_1">
    <p:spTree>
      <p:nvGrpSpPr>
        <p:cNvPr id="93" name="Shape 93"/>
        <p:cNvGrpSpPr/>
        <p:nvPr/>
      </p:nvGrpSpPr>
      <p:grpSpPr>
        <a:xfrm>
          <a:off x="0" y="0"/>
          <a:ext cx="0" cy="0"/>
          <a:chOff x="0" y="0"/>
          <a:chExt cx="0" cy="0"/>
        </a:xfrm>
      </p:grpSpPr>
      <p:sp>
        <p:nvSpPr>
          <p:cNvPr id="94" name="Google Shape;94;p22"/>
          <p:cNvSpPr txBox="1"/>
          <p:nvPr>
            <p:ph type="title"/>
          </p:nvPr>
        </p:nvSpPr>
        <p:spPr>
          <a:xfrm>
            <a:off x="720000" y="540000"/>
            <a:ext cx="77040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95" name="Google Shape;95;p22"/>
          <p:cNvSpPr txBox="1"/>
          <p:nvPr>
            <p:ph idx="1" type="body"/>
          </p:nvPr>
        </p:nvSpPr>
        <p:spPr>
          <a:xfrm>
            <a:off x="720000" y="1237075"/>
            <a:ext cx="3690000" cy="3366300"/>
          </a:xfrm>
          <a:prstGeom prst="rect">
            <a:avLst/>
          </a:prstGeom>
        </p:spPr>
        <p:txBody>
          <a:bodyPr anchorCtr="0" anchor="t" bIns="91425" lIns="91425" spcFirstLastPara="1" rIns="91425" wrap="square" tIns="91425">
            <a:noAutofit/>
          </a:bodyPr>
          <a:lstStyle>
            <a:lvl1pPr indent="-317500" lvl="0" marL="457200" rtl="0">
              <a:lnSpc>
                <a:spcPct val="115000"/>
              </a:lnSpc>
              <a:spcBef>
                <a:spcPts val="0"/>
              </a:spcBef>
              <a:spcAft>
                <a:spcPts val="0"/>
              </a:spcAft>
              <a:buClr>
                <a:schemeClr val="accent3"/>
              </a:buClr>
              <a:buSzPts val="1400"/>
              <a:buChar char="●"/>
              <a:defRPr sz="1050">
                <a:solidFill>
                  <a:srgbClr val="434343"/>
                </a:solidFill>
              </a:defRPr>
            </a:lvl1pPr>
            <a:lvl2pPr indent="-317500" lvl="1" marL="914400" rtl="0">
              <a:lnSpc>
                <a:spcPct val="115000"/>
              </a:lnSpc>
              <a:spcBef>
                <a:spcPts val="0"/>
              </a:spcBef>
              <a:spcAft>
                <a:spcPts val="0"/>
              </a:spcAft>
              <a:buClr>
                <a:srgbClr val="434343"/>
              </a:buClr>
              <a:buSzPts val="1400"/>
              <a:buChar char="○"/>
              <a:defRPr>
                <a:solidFill>
                  <a:srgbClr val="434343"/>
                </a:solidFill>
              </a:defRPr>
            </a:lvl2pPr>
            <a:lvl3pPr indent="-317500" lvl="2" marL="1371600" rtl="0">
              <a:lnSpc>
                <a:spcPct val="115000"/>
              </a:lnSpc>
              <a:spcBef>
                <a:spcPts val="1600"/>
              </a:spcBef>
              <a:spcAft>
                <a:spcPts val="0"/>
              </a:spcAft>
              <a:buClr>
                <a:srgbClr val="434343"/>
              </a:buClr>
              <a:buSzPts val="1400"/>
              <a:buChar char="■"/>
              <a:defRPr>
                <a:solidFill>
                  <a:srgbClr val="434343"/>
                </a:solidFill>
              </a:defRPr>
            </a:lvl3pPr>
            <a:lvl4pPr indent="-317500" lvl="3" marL="1828800" rtl="0">
              <a:lnSpc>
                <a:spcPct val="115000"/>
              </a:lnSpc>
              <a:spcBef>
                <a:spcPts val="1600"/>
              </a:spcBef>
              <a:spcAft>
                <a:spcPts val="0"/>
              </a:spcAft>
              <a:buClr>
                <a:srgbClr val="434343"/>
              </a:buClr>
              <a:buSzPts val="1400"/>
              <a:buChar char="●"/>
              <a:defRPr>
                <a:solidFill>
                  <a:srgbClr val="434343"/>
                </a:solidFill>
              </a:defRPr>
            </a:lvl4pPr>
            <a:lvl5pPr indent="-317500" lvl="4" marL="2286000" rtl="0">
              <a:lnSpc>
                <a:spcPct val="115000"/>
              </a:lnSpc>
              <a:spcBef>
                <a:spcPts val="1600"/>
              </a:spcBef>
              <a:spcAft>
                <a:spcPts val="0"/>
              </a:spcAft>
              <a:buClr>
                <a:srgbClr val="434343"/>
              </a:buClr>
              <a:buSzPts val="1400"/>
              <a:buChar char="○"/>
              <a:defRPr>
                <a:solidFill>
                  <a:srgbClr val="434343"/>
                </a:solidFill>
              </a:defRPr>
            </a:lvl5pPr>
            <a:lvl6pPr indent="-317500" lvl="5" marL="2743200" rtl="0">
              <a:lnSpc>
                <a:spcPct val="115000"/>
              </a:lnSpc>
              <a:spcBef>
                <a:spcPts val="1600"/>
              </a:spcBef>
              <a:spcAft>
                <a:spcPts val="0"/>
              </a:spcAft>
              <a:buClr>
                <a:srgbClr val="434343"/>
              </a:buClr>
              <a:buSzPts val="1400"/>
              <a:buChar char="■"/>
              <a:defRPr>
                <a:solidFill>
                  <a:srgbClr val="434343"/>
                </a:solidFill>
              </a:defRPr>
            </a:lvl6pPr>
            <a:lvl7pPr indent="-317500" lvl="6" marL="3200400" rtl="0">
              <a:lnSpc>
                <a:spcPct val="115000"/>
              </a:lnSpc>
              <a:spcBef>
                <a:spcPts val="1600"/>
              </a:spcBef>
              <a:spcAft>
                <a:spcPts val="0"/>
              </a:spcAft>
              <a:buClr>
                <a:srgbClr val="434343"/>
              </a:buClr>
              <a:buSzPts val="1400"/>
              <a:buChar char="●"/>
              <a:defRPr>
                <a:solidFill>
                  <a:srgbClr val="434343"/>
                </a:solidFill>
              </a:defRPr>
            </a:lvl7pPr>
            <a:lvl8pPr indent="-317500" lvl="7" marL="3657600" rtl="0">
              <a:lnSpc>
                <a:spcPct val="115000"/>
              </a:lnSpc>
              <a:spcBef>
                <a:spcPts val="1600"/>
              </a:spcBef>
              <a:spcAft>
                <a:spcPts val="0"/>
              </a:spcAft>
              <a:buClr>
                <a:srgbClr val="434343"/>
              </a:buClr>
              <a:buSzPts val="1400"/>
              <a:buChar char="○"/>
              <a:defRPr>
                <a:solidFill>
                  <a:srgbClr val="434343"/>
                </a:solidFill>
              </a:defRPr>
            </a:lvl8pPr>
            <a:lvl9pPr indent="-317500" lvl="8" marL="4114800" rtl="0">
              <a:lnSpc>
                <a:spcPct val="115000"/>
              </a:lnSpc>
              <a:spcBef>
                <a:spcPts val="1600"/>
              </a:spcBef>
              <a:spcAft>
                <a:spcPts val="1600"/>
              </a:spcAft>
              <a:buClr>
                <a:srgbClr val="434343"/>
              </a:buClr>
              <a:buSzPts val="1400"/>
              <a:buChar char="■"/>
              <a:defRPr>
                <a:solidFill>
                  <a:srgbClr val="434343"/>
                </a:solidFill>
              </a:defRPr>
            </a:lvl9pPr>
          </a:lstStyle>
          <a:p/>
        </p:txBody>
      </p:sp>
      <p:sp>
        <p:nvSpPr>
          <p:cNvPr id="96" name="Google Shape;96;p22"/>
          <p:cNvSpPr txBox="1"/>
          <p:nvPr>
            <p:ph idx="2" type="body"/>
          </p:nvPr>
        </p:nvSpPr>
        <p:spPr>
          <a:xfrm>
            <a:off x="4482375" y="1237075"/>
            <a:ext cx="3690000" cy="3366300"/>
          </a:xfrm>
          <a:prstGeom prst="rect">
            <a:avLst/>
          </a:prstGeom>
        </p:spPr>
        <p:txBody>
          <a:bodyPr anchorCtr="0" anchor="t" bIns="91425" lIns="91425" spcFirstLastPara="1" rIns="91425" wrap="square" tIns="91425">
            <a:noAutofit/>
          </a:bodyPr>
          <a:lstStyle>
            <a:lvl1pPr indent="-317500" lvl="0" marL="457200" rtl="0">
              <a:lnSpc>
                <a:spcPct val="115000"/>
              </a:lnSpc>
              <a:spcBef>
                <a:spcPts val="0"/>
              </a:spcBef>
              <a:spcAft>
                <a:spcPts val="0"/>
              </a:spcAft>
              <a:buClr>
                <a:schemeClr val="accent3"/>
              </a:buClr>
              <a:buSzPts val="1400"/>
              <a:buChar char="●"/>
              <a:defRPr sz="1050">
                <a:solidFill>
                  <a:srgbClr val="434343"/>
                </a:solidFill>
              </a:defRPr>
            </a:lvl1pPr>
            <a:lvl2pPr indent="-317500" lvl="1" marL="914400" rtl="0">
              <a:lnSpc>
                <a:spcPct val="115000"/>
              </a:lnSpc>
              <a:spcBef>
                <a:spcPts val="0"/>
              </a:spcBef>
              <a:spcAft>
                <a:spcPts val="0"/>
              </a:spcAft>
              <a:buClr>
                <a:srgbClr val="434343"/>
              </a:buClr>
              <a:buSzPts val="1400"/>
              <a:buChar char="○"/>
              <a:defRPr>
                <a:solidFill>
                  <a:srgbClr val="434343"/>
                </a:solidFill>
              </a:defRPr>
            </a:lvl2pPr>
            <a:lvl3pPr indent="-317500" lvl="2" marL="1371600" rtl="0">
              <a:lnSpc>
                <a:spcPct val="115000"/>
              </a:lnSpc>
              <a:spcBef>
                <a:spcPts val="1600"/>
              </a:spcBef>
              <a:spcAft>
                <a:spcPts val="0"/>
              </a:spcAft>
              <a:buClr>
                <a:srgbClr val="434343"/>
              </a:buClr>
              <a:buSzPts val="1400"/>
              <a:buChar char="■"/>
              <a:defRPr>
                <a:solidFill>
                  <a:srgbClr val="434343"/>
                </a:solidFill>
              </a:defRPr>
            </a:lvl3pPr>
            <a:lvl4pPr indent="-317500" lvl="3" marL="1828800" rtl="0">
              <a:lnSpc>
                <a:spcPct val="115000"/>
              </a:lnSpc>
              <a:spcBef>
                <a:spcPts val="1600"/>
              </a:spcBef>
              <a:spcAft>
                <a:spcPts val="0"/>
              </a:spcAft>
              <a:buClr>
                <a:srgbClr val="434343"/>
              </a:buClr>
              <a:buSzPts val="1400"/>
              <a:buChar char="●"/>
              <a:defRPr>
                <a:solidFill>
                  <a:srgbClr val="434343"/>
                </a:solidFill>
              </a:defRPr>
            </a:lvl4pPr>
            <a:lvl5pPr indent="-317500" lvl="4" marL="2286000" rtl="0">
              <a:lnSpc>
                <a:spcPct val="115000"/>
              </a:lnSpc>
              <a:spcBef>
                <a:spcPts val="1600"/>
              </a:spcBef>
              <a:spcAft>
                <a:spcPts val="0"/>
              </a:spcAft>
              <a:buClr>
                <a:srgbClr val="434343"/>
              </a:buClr>
              <a:buSzPts val="1400"/>
              <a:buChar char="○"/>
              <a:defRPr>
                <a:solidFill>
                  <a:srgbClr val="434343"/>
                </a:solidFill>
              </a:defRPr>
            </a:lvl5pPr>
            <a:lvl6pPr indent="-317500" lvl="5" marL="2743200" rtl="0">
              <a:lnSpc>
                <a:spcPct val="115000"/>
              </a:lnSpc>
              <a:spcBef>
                <a:spcPts val="1600"/>
              </a:spcBef>
              <a:spcAft>
                <a:spcPts val="0"/>
              </a:spcAft>
              <a:buClr>
                <a:srgbClr val="434343"/>
              </a:buClr>
              <a:buSzPts val="1400"/>
              <a:buChar char="■"/>
              <a:defRPr>
                <a:solidFill>
                  <a:srgbClr val="434343"/>
                </a:solidFill>
              </a:defRPr>
            </a:lvl6pPr>
            <a:lvl7pPr indent="-317500" lvl="6" marL="3200400" rtl="0">
              <a:lnSpc>
                <a:spcPct val="115000"/>
              </a:lnSpc>
              <a:spcBef>
                <a:spcPts val="1600"/>
              </a:spcBef>
              <a:spcAft>
                <a:spcPts val="0"/>
              </a:spcAft>
              <a:buClr>
                <a:srgbClr val="434343"/>
              </a:buClr>
              <a:buSzPts val="1400"/>
              <a:buChar char="●"/>
              <a:defRPr>
                <a:solidFill>
                  <a:srgbClr val="434343"/>
                </a:solidFill>
              </a:defRPr>
            </a:lvl7pPr>
            <a:lvl8pPr indent="-317500" lvl="7" marL="3657600" rtl="0">
              <a:lnSpc>
                <a:spcPct val="115000"/>
              </a:lnSpc>
              <a:spcBef>
                <a:spcPts val="1600"/>
              </a:spcBef>
              <a:spcAft>
                <a:spcPts val="0"/>
              </a:spcAft>
              <a:buClr>
                <a:srgbClr val="434343"/>
              </a:buClr>
              <a:buSzPts val="1400"/>
              <a:buChar char="○"/>
              <a:defRPr>
                <a:solidFill>
                  <a:srgbClr val="434343"/>
                </a:solidFill>
              </a:defRPr>
            </a:lvl8pPr>
            <a:lvl9pPr indent="-317500" lvl="8" marL="4114800" rtl="0">
              <a:lnSpc>
                <a:spcPct val="115000"/>
              </a:lnSpc>
              <a:spcBef>
                <a:spcPts val="1600"/>
              </a:spcBef>
              <a:spcAft>
                <a:spcPts val="1600"/>
              </a:spcAft>
              <a:buClr>
                <a:srgbClr val="434343"/>
              </a:buClr>
              <a:buSzPts val="1400"/>
              <a:buChar char="■"/>
              <a:defRPr>
                <a:solidFill>
                  <a:srgbClr val="434343"/>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ONE_COLUMN_TEXT_1">
    <p:spTree>
      <p:nvGrpSpPr>
        <p:cNvPr id="97" name="Shape 97"/>
        <p:cNvGrpSpPr/>
        <p:nvPr/>
      </p:nvGrpSpPr>
      <p:grpSpPr>
        <a:xfrm>
          <a:off x="0" y="0"/>
          <a:ext cx="0" cy="0"/>
          <a:chOff x="0" y="0"/>
          <a:chExt cx="0" cy="0"/>
        </a:xfrm>
      </p:grpSpPr>
      <p:sp>
        <p:nvSpPr>
          <p:cNvPr id="98" name="Google Shape;98;p23"/>
          <p:cNvSpPr txBox="1"/>
          <p:nvPr>
            <p:ph type="title"/>
          </p:nvPr>
        </p:nvSpPr>
        <p:spPr>
          <a:xfrm>
            <a:off x="720000" y="540000"/>
            <a:ext cx="77040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99" name="Google Shape;99;p23"/>
          <p:cNvSpPr txBox="1"/>
          <p:nvPr>
            <p:ph idx="1" type="subTitle"/>
          </p:nvPr>
        </p:nvSpPr>
        <p:spPr>
          <a:xfrm rot="-260">
            <a:off x="4116675" y="1861265"/>
            <a:ext cx="3969900" cy="23868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accent2"/>
              </a:buClr>
              <a:buSzPts val="1400"/>
              <a:buChar char="●"/>
              <a:defRPr/>
            </a:lvl1pPr>
            <a:lvl2pPr lvl="1" rtl="0" algn="ctr">
              <a:lnSpc>
                <a:spcPct val="100000"/>
              </a:lnSpc>
              <a:spcBef>
                <a:spcPts val="0"/>
              </a:spcBef>
              <a:spcAft>
                <a:spcPts val="0"/>
              </a:spcAft>
              <a:buSzPts val="1400"/>
              <a:buChar char="○"/>
              <a:defRPr/>
            </a:lvl2pPr>
            <a:lvl3pPr lvl="2" rtl="0" algn="ctr">
              <a:lnSpc>
                <a:spcPct val="100000"/>
              </a:lnSpc>
              <a:spcBef>
                <a:spcPts val="1600"/>
              </a:spcBef>
              <a:spcAft>
                <a:spcPts val="0"/>
              </a:spcAft>
              <a:buSzPts val="1400"/>
              <a:buChar char="■"/>
              <a:defRPr/>
            </a:lvl3pPr>
            <a:lvl4pPr lvl="3" rtl="0" algn="ctr">
              <a:lnSpc>
                <a:spcPct val="100000"/>
              </a:lnSpc>
              <a:spcBef>
                <a:spcPts val="1600"/>
              </a:spcBef>
              <a:spcAft>
                <a:spcPts val="0"/>
              </a:spcAft>
              <a:buSzPts val="1400"/>
              <a:buChar char="●"/>
              <a:defRPr/>
            </a:lvl4pPr>
            <a:lvl5pPr lvl="4" rtl="0" algn="ctr">
              <a:lnSpc>
                <a:spcPct val="100000"/>
              </a:lnSpc>
              <a:spcBef>
                <a:spcPts val="1600"/>
              </a:spcBef>
              <a:spcAft>
                <a:spcPts val="0"/>
              </a:spcAft>
              <a:buSzPts val="1400"/>
              <a:buChar char="○"/>
              <a:defRPr/>
            </a:lvl5pPr>
            <a:lvl6pPr lvl="5" rtl="0" algn="ctr">
              <a:lnSpc>
                <a:spcPct val="100000"/>
              </a:lnSpc>
              <a:spcBef>
                <a:spcPts val="1600"/>
              </a:spcBef>
              <a:spcAft>
                <a:spcPts val="0"/>
              </a:spcAft>
              <a:buSzPts val="1400"/>
              <a:buChar char="■"/>
              <a:defRPr/>
            </a:lvl6pPr>
            <a:lvl7pPr lvl="6" rtl="0" algn="ctr">
              <a:lnSpc>
                <a:spcPct val="100000"/>
              </a:lnSpc>
              <a:spcBef>
                <a:spcPts val="1600"/>
              </a:spcBef>
              <a:spcAft>
                <a:spcPts val="0"/>
              </a:spcAft>
              <a:buSzPts val="1400"/>
              <a:buChar char="●"/>
              <a:defRPr/>
            </a:lvl7pPr>
            <a:lvl8pPr lvl="7" rtl="0" algn="ctr">
              <a:lnSpc>
                <a:spcPct val="100000"/>
              </a:lnSpc>
              <a:spcBef>
                <a:spcPts val="1600"/>
              </a:spcBef>
              <a:spcAft>
                <a:spcPts val="0"/>
              </a:spcAft>
              <a:buSzPts val="1400"/>
              <a:buChar char="○"/>
              <a:defRPr/>
            </a:lvl8pPr>
            <a:lvl9pPr lvl="8" rtl="0" algn="ctr">
              <a:lnSpc>
                <a:spcPct val="100000"/>
              </a:lnSpc>
              <a:spcBef>
                <a:spcPts val="1600"/>
              </a:spcBef>
              <a:spcAft>
                <a:spcPts val="1600"/>
              </a:spcAft>
              <a:buSzPts val="14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spTree>
      <p:nvGrpSpPr>
        <p:cNvPr id="100" name="Shape 100"/>
        <p:cNvGrpSpPr/>
        <p:nvPr/>
      </p:nvGrpSpPr>
      <p:grpSpPr>
        <a:xfrm>
          <a:off x="0" y="0"/>
          <a:ext cx="0" cy="0"/>
          <a:chOff x="0" y="0"/>
          <a:chExt cx="0" cy="0"/>
        </a:xfrm>
      </p:grpSpPr>
      <p:sp>
        <p:nvSpPr>
          <p:cNvPr id="101" name="Google Shape;101;p24"/>
          <p:cNvSpPr txBox="1"/>
          <p:nvPr>
            <p:ph type="title"/>
          </p:nvPr>
        </p:nvSpPr>
        <p:spPr>
          <a:xfrm>
            <a:off x="720000" y="540000"/>
            <a:ext cx="77040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102" name="Google Shape;102;p24"/>
          <p:cNvSpPr txBox="1"/>
          <p:nvPr>
            <p:ph idx="2" type="title"/>
          </p:nvPr>
        </p:nvSpPr>
        <p:spPr>
          <a:xfrm>
            <a:off x="974851" y="3336281"/>
            <a:ext cx="1902000" cy="377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03" name="Google Shape;103;p24"/>
          <p:cNvSpPr txBox="1"/>
          <p:nvPr>
            <p:ph idx="1" type="subTitle"/>
          </p:nvPr>
        </p:nvSpPr>
        <p:spPr>
          <a:xfrm>
            <a:off x="757651" y="3916475"/>
            <a:ext cx="2336400" cy="47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04" name="Google Shape;104;p24"/>
          <p:cNvSpPr txBox="1"/>
          <p:nvPr>
            <p:ph idx="3" type="title"/>
          </p:nvPr>
        </p:nvSpPr>
        <p:spPr>
          <a:xfrm>
            <a:off x="3593988" y="3334181"/>
            <a:ext cx="1905000" cy="375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05" name="Google Shape;105;p24"/>
          <p:cNvSpPr txBox="1"/>
          <p:nvPr>
            <p:ph idx="4" type="subTitle"/>
          </p:nvPr>
        </p:nvSpPr>
        <p:spPr>
          <a:xfrm>
            <a:off x="3378288" y="3913775"/>
            <a:ext cx="2336400" cy="477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06" name="Google Shape;106;p24"/>
          <p:cNvSpPr txBox="1"/>
          <p:nvPr>
            <p:ph idx="5" type="title"/>
          </p:nvPr>
        </p:nvSpPr>
        <p:spPr>
          <a:xfrm>
            <a:off x="6267157" y="3334181"/>
            <a:ext cx="1902000" cy="375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07" name="Google Shape;107;p24"/>
          <p:cNvSpPr txBox="1"/>
          <p:nvPr>
            <p:ph idx="6" type="subTitle"/>
          </p:nvPr>
        </p:nvSpPr>
        <p:spPr>
          <a:xfrm>
            <a:off x="6049957" y="3913775"/>
            <a:ext cx="2336400" cy="477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BLANK_1_1_1_2_1">
    <p:spTree>
      <p:nvGrpSpPr>
        <p:cNvPr id="108" name="Shape 108"/>
        <p:cNvGrpSpPr/>
        <p:nvPr/>
      </p:nvGrpSpPr>
      <p:grpSpPr>
        <a:xfrm>
          <a:off x="0" y="0"/>
          <a:ext cx="0" cy="0"/>
          <a:chOff x="0" y="0"/>
          <a:chExt cx="0" cy="0"/>
        </a:xfrm>
      </p:grpSpPr>
      <p:sp>
        <p:nvSpPr>
          <p:cNvPr id="109" name="Google Shape;109;p25"/>
          <p:cNvSpPr txBox="1"/>
          <p:nvPr>
            <p:ph type="title"/>
          </p:nvPr>
        </p:nvSpPr>
        <p:spPr>
          <a:xfrm>
            <a:off x="720000" y="540000"/>
            <a:ext cx="77040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110" name="Google Shape;110;p25"/>
          <p:cNvSpPr txBox="1"/>
          <p:nvPr>
            <p:ph idx="2" type="title"/>
          </p:nvPr>
        </p:nvSpPr>
        <p:spPr>
          <a:xfrm>
            <a:off x="937200" y="2461263"/>
            <a:ext cx="1902000" cy="377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11" name="Google Shape;111;p25"/>
          <p:cNvSpPr txBox="1"/>
          <p:nvPr>
            <p:ph idx="1" type="subTitle"/>
          </p:nvPr>
        </p:nvSpPr>
        <p:spPr>
          <a:xfrm>
            <a:off x="720000" y="2952024"/>
            <a:ext cx="2336400" cy="858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12" name="Google Shape;112;p25"/>
          <p:cNvSpPr txBox="1"/>
          <p:nvPr>
            <p:ph idx="3" type="title"/>
          </p:nvPr>
        </p:nvSpPr>
        <p:spPr>
          <a:xfrm>
            <a:off x="3619500" y="2462625"/>
            <a:ext cx="1905000" cy="375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13" name="Google Shape;113;p25"/>
          <p:cNvSpPr txBox="1"/>
          <p:nvPr>
            <p:ph idx="4" type="subTitle"/>
          </p:nvPr>
        </p:nvSpPr>
        <p:spPr>
          <a:xfrm>
            <a:off x="3403800" y="2951853"/>
            <a:ext cx="2336400" cy="859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14" name="Google Shape;114;p25"/>
          <p:cNvSpPr txBox="1"/>
          <p:nvPr>
            <p:ph idx="5" type="title"/>
          </p:nvPr>
        </p:nvSpPr>
        <p:spPr>
          <a:xfrm>
            <a:off x="6300900" y="2462613"/>
            <a:ext cx="1902000" cy="375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15" name="Google Shape;115;p25"/>
          <p:cNvSpPr txBox="1"/>
          <p:nvPr>
            <p:ph idx="6" type="subTitle"/>
          </p:nvPr>
        </p:nvSpPr>
        <p:spPr>
          <a:xfrm>
            <a:off x="6083700" y="2951278"/>
            <a:ext cx="2336400" cy="859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spTree>
      <p:nvGrpSpPr>
        <p:cNvPr id="116" name="Shape 116"/>
        <p:cNvGrpSpPr/>
        <p:nvPr/>
      </p:nvGrpSpPr>
      <p:grpSpPr>
        <a:xfrm>
          <a:off x="0" y="0"/>
          <a:ext cx="0" cy="0"/>
          <a:chOff x="0" y="0"/>
          <a:chExt cx="0" cy="0"/>
        </a:xfrm>
      </p:grpSpPr>
      <p:sp>
        <p:nvSpPr>
          <p:cNvPr id="117" name="Google Shape;117;p26"/>
          <p:cNvSpPr txBox="1"/>
          <p:nvPr>
            <p:ph type="title"/>
          </p:nvPr>
        </p:nvSpPr>
        <p:spPr>
          <a:xfrm>
            <a:off x="720000" y="540000"/>
            <a:ext cx="77040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118" name="Google Shape;118;p26"/>
          <p:cNvSpPr txBox="1"/>
          <p:nvPr>
            <p:ph idx="2" type="title"/>
          </p:nvPr>
        </p:nvSpPr>
        <p:spPr>
          <a:xfrm>
            <a:off x="735375" y="1910288"/>
            <a:ext cx="2404800" cy="377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19" name="Google Shape;119;p26"/>
          <p:cNvSpPr txBox="1"/>
          <p:nvPr>
            <p:ph idx="1" type="subTitle"/>
          </p:nvPr>
        </p:nvSpPr>
        <p:spPr>
          <a:xfrm>
            <a:off x="735363" y="2435850"/>
            <a:ext cx="2404800" cy="564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20" name="Google Shape;120;p26"/>
          <p:cNvSpPr txBox="1"/>
          <p:nvPr>
            <p:ph idx="3" type="title"/>
          </p:nvPr>
        </p:nvSpPr>
        <p:spPr>
          <a:xfrm>
            <a:off x="6004377" y="1912988"/>
            <a:ext cx="2404200" cy="375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21" name="Google Shape;121;p26"/>
          <p:cNvSpPr txBox="1"/>
          <p:nvPr>
            <p:ph idx="4" type="subTitle"/>
          </p:nvPr>
        </p:nvSpPr>
        <p:spPr>
          <a:xfrm>
            <a:off x="6004377" y="2435850"/>
            <a:ext cx="2404200" cy="564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22" name="Google Shape;122;p26"/>
          <p:cNvSpPr txBox="1"/>
          <p:nvPr>
            <p:ph idx="5" type="title"/>
          </p:nvPr>
        </p:nvSpPr>
        <p:spPr>
          <a:xfrm>
            <a:off x="718575" y="3584850"/>
            <a:ext cx="2404800" cy="375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23" name="Google Shape;123;p26"/>
          <p:cNvSpPr txBox="1"/>
          <p:nvPr>
            <p:ph idx="6" type="subTitle"/>
          </p:nvPr>
        </p:nvSpPr>
        <p:spPr>
          <a:xfrm>
            <a:off x="718585" y="4096825"/>
            <a:ext cx="2404800" cy="564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24" name="Google Shape;124;p26"/>
          <p:cNvSpPr txBox="1"/>
          <p:nvPr>
            <p:ph idx="7" type="title"/>
          </p:nvPr>
        </p:nvSpPr>
        <p:spPr>
          <a:xfrm>
            <a:off x="6004077" y="3584850"/>
            <a:ext cx="2404800" cy="375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25" name="Google Shape;125;p26"/>
          <p:cNvSpPr txBox="1"/>
          <p:nvPr>
            <p:ph idx="8" type="subTitle"/>
          </p:nvPr>
        </p:nvSpPr>
        <p:spPr>
          <a:xfrm>
            <a:off x="6004077" y="4096825"/>
            <a:ext cx="2404800" cy="564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spTree>
      <p:nvGrpSpPr>
        <p:cNvPr id="126" name="Shape 126"/>
        <p:cNvGrpSpPr/>
        <p:nvPr/>
      </p:nvGrpSpPr>
      <p:grpSpPr>
        <a:xfrm>
          <a:off x="0" y="0"/>
          <a:ext cx="0" cy="0"/>
          <a:chOff x="0" y="0"/>
          <a:chExt cx="0" cy="0"/>
        </a:xfrm>
      </p:grpSpPr>
      <p:sp>
        <p:nvSpPr>
          <p:cNvPr id="127" name="Google Shape;127;p27"/>
          <p:cNvSpPr txBox="1"/>
          <p:nvPr>
            <p:ph type="title"/>
          </p:nvPr>
        </p:nvSpPr>
        <p:spPr>
          <a:xfrm>
            <a:off x="720000" y="540000"/>
            <a:ext cx="77040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128" name="Google Shape;128;p27"/>
          <p:cNvSpPr txBox="1"/>
          <p:nvPr>
            <p:ph idx="2" type="title"/>
          </p:nvPr>
        </p:nvSpPr>
        <p:spPr>
          <a:xfrm>
            <a:off x="720000" y="1928525"/>
            <a:ext cx="2305500" cy="3411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29" name="Google Shape;129;p27"/>
          <p:cNvSpPr txBox="1"/>
          <p:nvPr>
            <p:ph idx="1" type="subTitle"/>
          </p:nvPr>
        </p:nvSpPr>
        <p:spPr>
          <a:xfrm>
            <a:off x="720000" y="2474175"/>
            <a:ext cx="2305500" cy="527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30" name="Google Shape;130;p27"/>
          <p:cNvSpPr txBox="1"/>
          <p:nvPr>
            <p:ph idx="3" type="title"/>
          </p:nvPr>
        </p:nvSpPr>
        <p:spPr>
          <a:xfrm>
            <a:off x="3419269" y="1931225"/>
            <a:ext cx="2305500" cy="3384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31" name="Google Shape;131;p27"/>
          <p:cNvSpPr txBox="1"/>
          <p:nvPr>
            <p:ph idx="4" type="subTitle"/>
          </p:nvPr>
        </p:nvSpPr>
        <p:spPr>
          <a:xfrm>
            <a:off x="3419271" y="2474175"/>
            <a:ext cx="2305500" cy="527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32" name="Google Shape;132;p27"/>
          <p:cNvSpPr txBox="1"/>
          <p:nvPr>
            <p:ph idx="5" type="title"/>
          </p:nvPr>
        </p:nvSpPr>
        <p:spPr>
          <a:xfrm>
            <a:off x="720000" y="3602675"/>
            <a:ext cx="2305500" cy="3384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33" name="Google Shape;133;p27"/>
          <p:cNvSpPr txBox="1"/>
          <p:nvPr>
            <p:ph idx="6" type="subTitle"/>
          </p:nvPr>
        </p:nvSpPr>
        <p:spPr>
          <a:xfrm>
            <a:off x="720000" y="4189200"/>
            <a:ext cx="2305500" cy="414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34" name="Google Shape;134;p27"/>
          <p:cNvSpPr txBox="1"/>
          <p:nvPr>
            <p:ph idx="7" type="title"/>
          </p:nvPr>
        </p:nvSpPr>
        <p:spPr>
          <a:xfrm>
            <a:off x="3419269" y="3602675"/>
            <a:ext cx="2305500" cy="3384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35" name="Google Shape;135;p27"/>
          <p:cNvSpPr txBox="1"/>
          <p:nvPr>
            <p:ph idx="8" type="subTitle"/>
          </p:nvPr>
        </p:nvSpPr>
        <p:spPr>
          <a:xfrm>
            <a:off x="3419271" y="4189200"/>
            <a:ext cx="2305500" cy="414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36" name="Google Shape;136;p27"/>
          <p:cNvSpPr txBox="1"/>
          <p:nvPr>
            <p:ph idx="9" type="title"/>
          </p:nvPr>
        </p:nvSpPr>
        <p:spPr>
          <a:xfrm>
            <a:off x="6118545" y="1931225"/>
            <a:ext cx="2305500" cy="3384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37" name="Google Shape;137;p27"/>
          <p:cNvSpPr txBox="1"/>
          <p:nvPr>
            <p:ph idx="13" type="subTitle"/>
          </p:nvPr>
        </p:nvSpPr>
        <p:spPr>
          <a:xfrm>
            <a:off x="6118550" y="2474175"/>
            <a:ext cx="2305500" cy="527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38" name="Google Shape;138;p27"/>
          <p:cNvSpPr txBox="1"/>
          <p:nvPr>
            <p:ph idx="14" type="title"/>
          </p:nvPr>
        </p:nvSpPr>
        <p:spPr>
          <a:xfrm>
            <a:off x="6118545" y="3606650"/>
            <a:ext cx="2305500" cy="3384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39" name="Google Shape;139;p27"/>
          <p:cNvSpPr txBox="1"/>
          <p:nvPr>
            <p:ph idx="15" type="subTitle"/>
          </p:nvPr>
        </p:nvSpPr>
        <p:spPr>
          <a:xfrm>
            <a:off x="6118550" y="4189200"/>
            <a:ext cx="2305500" cy="414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spTree>
      <p:nvGrpSpPr>
        <p:cNvPr id="140" name="Shape 140"/>
        <p:cNvGrpSpPr/>
        <p:nvPr/>
      </p:nvGrpSpPr>
      <p:grpSpPr>
        <a:xfrm>
          <a:off x="0" y="0"/>
          <a:ext cx="0" cy="0"/>
          <a:chOff x="0" y="0"/>
          <a:chExt cx="0" cy="0"/>
        </a:xfrm>
      </p:grpSpPr>
      <p:sp>
        <p:nvSpPr>
          <p:cNvPr id="141" name="Google Shape;141;p28"/>
          <p:cNvSpPr txBox="1"/>
          <p:nvPr>
            <p:ph hasCustomPrompt="1" type="title"/>
          </p:nvPr>
        </p:nvSpPr>
        <p:spPr>
          <a:xfrm rot="-289">
            <a:off x="720000" y="3095689"/>
            <a:ext cx="3566100" cy="7950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6200"/>
              <a:buNone/>
              <a:defRPr sz="50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142" name="Google Shape;142;p28"/>
          <p:cNvSpPr txBox="1"/>
          <p:nvPr>
            <p:ph idx="1" type="subTitle"/>
          </p:nvPr>
        </p:nvSpPr>
        <p:spPr>
          <a:xfrm>
            <a:off x="720000" y="3890583"/>
            <a:ext cx="3566100" cy="359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solidFill>
                  <a:srgbClr val="242424"/>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43" name="Google Shape;143;p28"/>
          <p:cNvSpPr txBox="1"/>
          <p:nvPr>
            <p:ph hasCustomPrompt="1" idx="2" type="title"/>
          </p:nvPr>
        </p:nvSpPr>
        <p:spPr>
          <a:xfrm>
            <a:off x="4853398" y="3095689"/>
            <a:ext cx="3570600" cy="7950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6200"/>
              <a:buNone/>
              <a:defRPr sz="50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144" name="Google Shape;144;p28"/>
          <p:cNvSpPr txBox="1"/>
          <p:nvPr>
            <p:ph idx="3" type="subTitle"/>
          </p:nvPr>
        </p:nvSpPr>
        <p:spPr>
          <a:xfrm>
            <a:off x="4855648" y="3890583"/>
            <a:ext cx="3566100" cy="359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solidFill>
                  <a:srgbClr val="242424"/>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TITLE_AND_TWO_COLUMNS_1">
    <p:spTree>
      <p:nvGrpSpPr>
        <p:cNvPr id="145" name="Shape 145"/>
        <p:cNvGrpSpPr/>
        <p:nvPr/>
      </p:nvGrpSpPr>
      <p:grpSpPr>
        <a:xfrm>
          <a:off x="0" y="0"/>
          <a:ext cx="0" cy="0"/>
          <a:chOff x="0" y="0"/>
          <a:chExt cx="0" cy="0"/>
        </a:xfrm>
      </p:grpSpPr>
      <p:sp>
        <p:nvSpPr>
          <p:cNvPr id="146" name="Google Shape;146;p29"/>
          <p:cNvSpPr txBox="1"/>
          <p:nvPr>
            <p:ph idx="1" type="subTitle"/>
          </p:nvPr>
        </p:nvSpPr>
        <p:spPr>
          <a:xfrm>
            <a:off x="972450" y="4324888"/>
            <a:ext cx="3227700" cy="397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47" name="Google Shape;147;p29"/>
          <p:cNvSpPr txBox="1"/>
          <p:nvPr>
            <p:ph idx="2" type="subTitle"/>
          </p:nvPr>
        </p:nvSpPr>
        <p:spPr>
          <a:xfrm>
            <a:off x="4944300" y="4324888"/>
            <a:ext cx="3226800" cy="397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48" name="Google Shape;148;p29"/>
          <p:cNvSpPr txBox="1"/>
          <p:nvPr>
            <p:ph hasCustomPrompt="1" type="title"/>
          </p:nvPr>
        </p:nvSpPr>
        <p:spPr>
          <a:xfrm>
            <a:off x="1578000" y="3528838"/>
            <a:ext cx="2016600" cy="7026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6200"/>
              <a:buNone/>
              <a:defRPr sz="50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149" name="Google Shape;149;p29"/>
          <p:cNvSpPr txBox="1"/>
          <p:nvPr>
            <p:ph hasCustomPrompt="1" idx="3" type="title"/>
          </p:nvPr>
        </p:nvSpPr>
        <p:spPr>
          <a:xfrm>
            <a:off x="5547300" y="3528100"/>
            <a:ext cx="2020800" cy="7041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6200"/>
              <a:buNone/>
              <a:defRPr sz="50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150" name="Google Shape;150;p29"/>
          <p:cNvSpPr txBox="1"/>
          <p:nvPr>
            <p:ph idx="4" type="title"/>
          </p:nvPr>
        </p:nvSpPr>
        <p:spPr>
          <a:xfrm>
            <a:off x="720000" y="540000"/>
            <a:ext cx="77040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2">
    <p:spTree>
      <p:nvGrpSpPr>
        <p:cNvPr id="151" name="Shape 151"/>
        <p:cNvGrpSpPr/>
        <p:nvPr/>
      </p:nvGrpSpPr>
      <p:grpSpPr>
        <a:xfrm>
          <a:off x="0" y="0"/>
          <a:ext cx="0" cy="0"/>
          <a:chOff x="0" y="0"/>
          <a:chExt cx="0" cy="0"/>
        </a:xfrm>
      </p:grpSpPr>
      <p:sp>
        <p:nvSpPr>
          <p:cNvPr id="152" name="Google Shape;152;p30"/>
          <p:cNvSpPr txBox="1"/>
          <p:nvPr/>
        </p:nvSpPr>
        <p:spPr>
          <a:xfrm>
            <a:off x="983850" y="3529200"/>
            <a:ext cx="3585300" cy="700200"/>
          </a:xfrm>
          <a:prstGeom prst="rect">
            <a:avLst/>
          </a:prstGeom>
          <a:noFill/>
          <a:ln>
            <a:noFill/>
          </a:ln>
        </p:spPr>
        <p:txBody>
          <a:bodyPr anchorCtr="0" anchor="t" bIns="91425" lIns="91425" spcFirstLastPara="1" rIns="91425" wrap="square" tIns="91425">
            <a:noAutofit/>
          </a:bodyPr>
          <a:lstStyle/>
          <a:p>
            <a:pPr indent="0" lvl="0" marL="0" rtl="0" algn="l">
              <a:spcBef>
                <a:spcPts val="300"/>
              </a:spcBef>
              <a:spcAft>
                <a:spcPts val="0"/>
              </a:spcAft>
              <a:buNone/>
            </a:pPr>
            <a:r>
              <a:rPr b="1" lang="en" sz="1100">
                <a:solidFill>
                  <a:schemeClr val="dk1"/>
                </a:solidFill>
                <a:latin typeface="Mulish"/>
                <a:ea typeface="Mulish"/>
                <a:cs typeface="Mulish"/>
                <a:sym typeface="Mulish"/>
              </a:rPr>
              <a:t>CREDITS:</a:t>
            </a:r>
            <a:r>
              <a:rPr lang="en" sz="1100">
                <a:solidFill>
                  <a:schemeClr val="dk1"/>
                </a:solidFill>
                <a:latin typeface="Mulish"/>
                <a:ea typeface="Mulish"/>
                <a:cs typeface="Mulish"/>
                <a:sym typeface="Mulish"/>
              </a:rPr>
              <a:t> This presentation template was created by </a:t>
            </a:r>
            <a:r>
              <a:rPr b="1" lang="en" sz="1100">
                <a:solidFill>
                  <a:schemeClr val="dk1"/>
                </a:solidFill>
                <a:uFill>
                  <a:noFill/>
                </a:uFill>
                <a:latin typeface="Mulish"/>
                <a:ea typeface="Mulish"/>
                <a:cs typeface="Mulish"/>
                <a:sym typeface="Mulish"/>
                <a:hlinkClick r:id="rId2">
                  <a:extLst>
                    <a:ext uri="{A12FA001-AC4F-418D-AE19-62706E023703}">
                      <ahyp:hlinkClr val="tx"/>
                    </a:ext>
                  </a:extLst>
                </a:hlinkClick>
              </a:rPr>
              <a:t>Slidesgo</a:t>
            </a:r>
            <a:r>
              <a:rPr b="1" lang="en" sz="1100">
                <a:solidFill>
                  <a:schemeClr val="dk1"/>
                </a:solidFill>
                <a:latin typeface="Mulish"/>
                <a:ea typeface="Mulish"/>
                <a:cs typeface="Mulish"/>
                <a:sym typeface="Mulish"/>
              </a:rPr>
              <a:t>,</a:t>
            </a:r>
            <a:r>
              <a:rPr lang="en" sz="1100">
                <a:solidFill>
                  <a:schemeClr val="dk1"/>
                </a:solidFill>
                <a:latin typeface="Mulish"/>
                <a:ea typeface="Mulish"/>
                <a:cs typeface="Mulish"/>
                <a:sym typeface="Mulish"/>
              </a:rPr>
              <a:t> including icons by </a:t>
            </a:r>
            <a:r>
              <a:rPr b="1" lang="en" sz="1100">
                <a:solidFill>
                  <a:schemeClr val="dk1"/>
                </a:solidFill>
                <a:uFill>
                  <a:noFill/>
                </a:uFill>
                <a:latin typeface="Mulish"/>
                <a:ea typeface="Mulish"/>
                <a:cs typeface="Mulish"/>
                <a:sym typeface="Mulish"/>
                <a:hlinkClick r:id="rId3">
                  <a:extLst>
                    <a:ext uri="{A12FA001-AC4F-418D-AE19-62706E023703}">
                      <ahyp:hlinkClr val="tx"/>
                    </a:ext>
                  </a:extLst>
                </a:hlinkClick>
              </a:rPr>
              <a:t>Flaticon</a:t>
            </a:r>
            <a:r>
              <a:rPr b="1" lang="en" sz="1100">
                <a:solidFill>
                  <a:schemeClr val="dk1"/>
                </a:solidFill>
                <a:latin typeface="Mulish"/>
                <a:ea typeface="Mulish"/>
                <a:cs typeface="Mulish"/>
                <a:sym typeface="Mulish"/>
              </a:rPr>
              <a:t>,</a:t>
            </a:r>
            <a:r>
              <a:rPr lang="en" sz="1100">
                <a:solidFill>
                  <a:schemeClr val="dk1"/>
                </a:solidFill>
                <a:latin typeface="Mulish"/>
                <a:ea typeface="Mulish"/>
                <a:cs typeface="Mulish"/>
                <a:sym typeface="Mulish"/>
              </a:rPr>
              <a:t> and infographics &amp; images by </a:t>
            </a:r>
            <a:r>
              <a:rPr b="1" lang="en" sz="1100">
                <a:solidFill>
                  <a:schemeClr val="dk1"/>
                </a:solidFill>
                <a:uFill>
                  <a:noFill/>
                </a:uFill>
                <a:latin typeface="Mulish"/>
                <a:ea typeface="Mulish"/>
                <a:cs typeface="Mulish"/>
                <a:sym typeface="Mulish"/>
                <a:hlinkClick r:id="rId4">
                  <a:extLst>
                    <a:ext uri="{A12FA001-AC4F-418D-AE19-62706E023703}">
                      <ahyp:hlinkClr val="tx"/>
                    </a:ext>
                  </a:extLst>
                </a:hlinkClick>
              </a:rPr>
              <a:t>Freepik</a:t>
            </a:r>
            <a:endParaRPr b="1" sz="1100">
              <a:solidFill>
                <a:schemeClr val="dk1"/>
              </a:solidFill>
              <a:latin typeface="Mulish"/>
              <a:ea typeface="Mulish"/>
              <a:cs typeface="Mulish"/>
              <a:sym typeface="Mulish"/>
            </a:endParaRPr>
          </a:p>
        </p:txBody>
      </p:sp>
      <p:sp>
        <p:nvSpPr>
          <p:cNvPr id="153" name="Google Shape;153;p30"/>
          <p:cNvSpPr txBox="1"/>
          <p:nvPr>
            <p:ph type="ctrTitle"/>
          </p:nvPr>
        </p:nvSpPr>
        <p:spPr>
          <a:xfrm>
            <a:off x="983850" y="745651"/>
            <a:ext cx="3451800" cy="1126500"/>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SzPts val="5200"/>
              <a:buNone/>
              <a:defRPr sz="65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p:txBody>
      </p:sp>
      <p:sp>
        <p:nvSpPr>
          <p:cNvPr id="154" name="Google Shape;154;p30"/>
          <p:cNvSpPr txBox="1"/>
          <p:nvPr>
            <p:ph idx="1" type="subTitle"/>
          </p:nvPr>
        </p:nvSpPr>
        <p:spPr>
          <a:xfrm>
            <a:off x="983850" y="2005158"/>
            <a:ext cx="3785400" cy="1227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lnSpc>
                <a:spcPct val="100000"/>
              </a:lnSpc>
              <a:spcBef>
                <a:spcPts val="0"/>
              </a:spcBef>
              <a:spcAft>
                <a:spcPts val="0"/>
              </a:spcAft>
              <a:buClr>
                <a:schemeClr val="dk1"/>
              </a:buClr>
              <a:buSzPts val="1800"/>
              <a:buNone/>
              <a:defRPr sz="1800">
                <a:solidFill>
                  <a:schemeClr val="dk1"/>
                </a:solidFill>
              </a:defRPr>
            </a:lvl2pPr>
            <a:lvl3pPr lvl="2" rtl="0">
              <a:lnSpc>
                <a:spcPct val="100000"/>
              </a:lnSpc>
              <a:spcBef>
                <a:spcPts val="0"/>
              </a:spcBef>
              <a:spcAft>
                <a:spcPts val="0"/>
              </a:spcAft>
              <a:buClr>
                <a:schemeClr val="dk1"/>
              </a:buClr>
              <a:buSzPts val="1800"/>
              <a:buNone/>
              <a:defRPr sz="1800">
                <a:solidFill>
                  <a:schemeClr val="dk1"/>
                </a:solidFill>
              </a:defRPr>
            </a:lvl3pPr>
            <a:lvl4pPr lvl="3" rtl="0">
              <a:lnSpc>
                <a:spcPct val="100000"/>
              </a:lnSpc>
              <a:spcBef>
                <a:spcPts val="0"/>
              </a:spcBef>
              <a:spcAft>
                <a:spcPts val="0"/>
              </a:spcAft>
              <a:buClr>
                <a:schemeClr val="dk1"/>
              </a:buClr>
              <a:buSzPts val="1800"/>
              <a:buNone/>
              <a:defRPr sz="1800">
                <a:solidFill>
                  <a:schemeClr val="dk1"/>
                </a:solidFill>
              </a:defRPr>
            </a:lvl4pPr>
            <a:lvl5pPr lvl="4" rtl="0">
              <a:lnSpc>
                <a:spcPct val="100000"/>
              </a:lnSpc>
              <a:spcBef>
                <a:spcPts val="0"/>
              </a:spcBef>
              <a:spcAft>
                <a:spcPts val="0"/>
              </a:spcAft>
              <a:buClr>
                <a:schemeClr val="dk1"/>
              </a:buClr>
              <a:buSzPts val="1800"/>
              <a:buNone/>
              <a:defRPr sz="1800">
                <a:solidFill>
                  <a:schemeClr val="dk1"/>
                </a:solidFill>
              </a:defRPr>
            </a:lvl5pPr>
            <a:lvl6pPr lvl="5" rtl="0">
              <a:lnSpc>
                <a:spcPct val="100000"/>
              </a:lnSpc>
              <a:spcBef>
                <a:spcPts val="0"/>
              </a:spcBef>
              <a:spcAft>
                <a:spcPts val="0"/>
              </a:spcAft>
              <a:buClr>
                <a:schemeClr val="dk1"/>
              </a:buClr>
              <a:buSzPts val="1800"/>
              <a:buNone/>
              <a:defRPr sz="1800">
                <a:solidFill>
                  <a:schemeClr val="dk1"/>
                </a:solidFill>
              </a:defRPr>
            </a:lvl6pPr>
            <a:lvl7pPr lvl="6" rtl="0">
              <a:lnSpc>
                <a:spcPct val="100000"/>
              </a:lnSpc>
              <a:spcBef>
                <a:spcPts val="0"/>
              </a:spcBef>
              <a:spcAft>
                <a:spcPts val="0"/>
              </a:spcAft>
              <a:buClr>
                <a:schemeClr val="dk1"/>
              </a:buClr>
              <a:buSzPts val="1800"/>
              <a:buNone/>
              <a:defRPr sz="1800">
                <a:solidFill>
                  <a:schemeClr val="dk1"/>
                </a:solidFill>
              </a:defRPr>
            </a:lvl7pPr>
            <a:lvl8pPr lvl="7" rtl="0">
              <a:lnSpc>
                <a:spcPct val="100000"/>
              </a:lnSpc>
              <a:spcBef>
                <a:spcPts val="0"/>
              </a:spcBef>
              <a:spcAft>
                <a:spcPts val="0"/>
              </a:spcAft>
              <a:buClr>
                <a:schemeClr val="dk1"/>
              </a:buClr>
              <a:buSzPts val="1800"/>
              <a:buNone/>
              <a:defRPr sz="1800">
                <a:solidFill>
                  <a:schemeClr val="dk1"/>
                </a:solidFill>
              </a:defRPr>
            </a:lvl8pPr>
            <a:lvl9pPr lvl="8" rtl="0">
              <a:lnSpc>
                <a:spcPct val="100000"/>
              </a:lnSpc>
              <a:spcBef>
                <a:spcPts val="0"/>
              </a:spcBef>
              <a:spcAft>
                <a:spcPts val="0"/>
              </a:spcAft>
              <a:buClr>
                <a:schemeClr val="dk1"/>
              </a:buClr>
              <a:buSzPts val="1800"/>
              <a:buNone/>
              <a:defRPr sz="1800">
                <a:solidFill>
                  <a:schemeClr val="dk1"/>
                </a:solidFill>
              </a:defRPr>
            </a:lvl9pPr>
          </a:lstStyle>
          <a:p/>
        </p:txBody>
      </p:sp>
      <p:sp>
        <p:nvSpPr>
          <p:cNvPr id="155" name="Google Shape;155;p30"/>
          <p:cNvSpPr txBox="1"/>
          <p:nvPr>
            <p:ph idx="2" type="subTitle"/>
          </p:nvPr>
        </p:nvSpPr>
        <p:spPr>
          <a:xfrm rot="-962">
            <a:off x="983850" y="4229842"/>
            <a:ext cx="3216600" cy="3732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100"/>
              <a:buNone/>
              <a:defRPr sz="1100"/>
            </a:lvl1pPr>
            <a:lvl2pPr lvl="1" rtl="0">
              <a:lnSpc>
                <a:spcPct val="100000"/>
              </a:lnSpc>
              <a:spcBef>
                <a:spcPts val="0"/>
              </a:spcBef>
              <a:spcAft>
                <a:spcPts val="0"/>
              </a:spcAft>
              <a:buClr>
                <a:schemeClr val="dk1"/>
              </a:buClr>
              <a:buSzPts val="1100"/>
              <a:buNone/>
              <a:defRPr sz="1100">
                <a:solidFill>
                  <a:schemeClr val="dk1"/>
                </a:solidFill>
              </a:defRPr>
            </a:lvl2pPr>
            <a:lvl3pPr lvl="2" rtl="0">
              <a:lnSpc>
                <a:spcPct val="100000"/>
              </a:lnSpc>
              <a:spcBef>
                <a:spcPts val="0"/>
              </a:spcBef>
              <a:spcAft>
                <a:spcPts val="0"/>
              </a:spcAft>
              <a:buClr>
                <a:schemeClr val="dk1"/>
              </a:buClr>
              <a:buSzPts val="1100"/>
              <a:buNone/>
              <a:defRPr sz="1100">
                <a:solidFill>
                  <a:schemeClr val="dk1"/>
                </a:solidFill>
              </a:defRPr>
            </a:lvl3pPr>
            <a:lvl4pPr lvl="3" rtl="0">
              <a:lnSpc>
                <a:spcPct val="100000"/>
              </a:lnSpc>
              <a:spcBef>
                <a:spcPts val="0"/>
              </a:spcBef>
              <a:spcAft>
                <a:spcPts val="0"/>
              </a:spcAft>
              <a:buClr>
                <a:schemeClr val="dk1"/>
              </a:buClr>
              <a:buSzPts val="1100"/>
              <a:buNone/>
              <a:defRPr sz="1100">
                <a:solidFill>
                  <a:schemeClr val="dk1"/>
                </a:solidFill>
              </a:defRPr>
            </a:lvl4pPr>
            <a:lvl5pPr lvl="4" rtl="0">
              <a:lnSpc>
                <a:spcPct val="100000"/>
              </a:lnSpc>
              <a:spcBef>
                <a:spcPts val="0"/>
              </a:spcBef>
              <a:spcAft>
                <a:spcPts val="0"/>
              </a:spcAft>
              <a:buClr>
                <a:schemeClr val="dk1"/>
              </a:buClr>
              <a:buSzPts val="1100"/>
              <a:buNone/>
              <a:defRPr sz="1100">
                <a:solidFill>
                  <a:schemeClr val="dk1"/>
                </a:solidFill>
              </a:defRPr>
            </a:lvl5pPr>
            <a:lvl6pPr lvl="5" rtl="0">
              <a:lnSpc>
                <a:spcPct val="100000"/>
              </a:lnSpc>
              <a:spcBef>
                <a:spcPts val="0"/>
              </a:spcBef>
              <a:spcAft>
                <a:spcPts val="0"/>
              </a:spcAft>
              <a:buClr>
                <a:schemeClr val="dk1"/>
              </a:buClr>
              <a:buSzPts val="1100"/>
              <a:buNone/>
              <a:defRPr sz="1100">
                <a:solidFill>
                  <a:schemeClr val="dk1"/>
                </a:solidFill>
              </a:defRPr>
            </a:lvl6pPr>
            <a:lvl7pPr lvl="6" rtl="0">
              <a:lnSpc>
                <a:spcPct val="100000"/>
              </a:lnSpc>
              <a:spcBef>
                <a:spcPts val="0"/>
              </a:spcBef>
              <a:spcAft>
                <a:spcPts val="0"/>
              </a:spcAft>
              <a:buClr>
                <a:schemeClr val="dk1"/>
              </a:buClr>
              <a:buSzPts val="1100"/>
              <a:buNone/>
              <a:defRPr sz="1100">
                <a:solidFill>
                  <a:schemeClr val="dk1"/>
                </a:solidFill>
              </a:defRPr>
            </a:lvl7pPr>
            <a:lvl8pPr lvl="7" rtl="0">
              <a:lnSpc>
                <a:spcPct val="100000"/>
              </a:lnSpc>
              <a:spcBef>
                <a:spcPts val="0"/>
              </a:spcBef>
              <a:spcAft>
                <a:spcPts val="0"/>
              </a:spcAft>
              <a:buClr>
                <a:schemeClr val="dk1"/>
              </a:buClr>
              <a:buSzPts val="1100"/>
              <a:buNone/>
              <a:defRPr sz="1100">
                <a:solidFill>
                  <a:schemeClr val="dk1"/>
                </a:solidFill>
              </a:defRPr>
            </a:lvl8pPr>
            <a:lvl9pPr lvl="8" rtl="0">
              <a:lnSpc>
                <a:spcPct val="100000"/>
              </a:lnSpc>
              <a:spcBef>
                <a:spcPts val="0"/>
              </a:spcBef>
              <a:spcAft>
                <a:spcPts val="0"/>
              </a:spcAft>
              <a:buClr>
                <a:schemeClr val="dk1"/>
              </a:buClr>
              <a:buSzPts val="1100"/>
              <a:buNone/>
              <a:defRPr sz="1100">
                <a:solidFill>
                  <a:schemeClr val="dk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720000" y="540000"/>
            <a:ext cx="77040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19" name="Google Shape;19;p4"/>
          <p:cNvSpPr txBox="1"/>
          <p:nvPr>
            <p:ph idx="1" type="body"/>
          </p:nvPr>
        </p:nvSpPr>
        <p:spPr>
          <a:xfrm>
            <a:off x="720000" y="1237083"/>
            <a:ext cx="7704000" cy="3366300"/>
          </a:xfrm>
          <a:prstGeom prst="rect">
            <a:avLst/>
          </a:prstGeom>
        </p:spPr>
        <p:txBody>
          <a:bodyPr anchorCtr="0" anchor="t" bIns="91425" lIns="91425" spcFirstLastPara="1" rIns="91425" wrap="square" tIns="91425">
            <a:noAutofit/>
          </a:bodyPr>
          <a:lstStyle>
            <a:lvl1pPr indent="-317500" lvl="0" marL="457200" rtl="0">
              <a:lnSpc>
                <a:spcPct val="115000"/>
              </a:lnSpc>
              <a:spcBef>
                <a:spcPts val="0"/>
              </a:spcBef>
              <a:spcAft>
                <a:spcPts val="0"/>
              </a:spcAft>
              <a:buClr>
                <a:schemeClr val="accent3"/>
              </a:buClr>
              <a:buSzPts val="1400"/>
              <a:buChar char="●"/>
              <a:defRPr sz="1050">
                <a:solidFill>
                  <a:srgbClr val="434343"/>
                </a:solidFill>
              </a:defRPr>
            </a:lvl1pPr>
            <a:lvl2pPr indent="-317500" lvl="1" marL="914400" rtl="0">
              <a:lnSpc>
                <a:spcPct val="115000"/>
              </a:lnSpc>
              <a:spcBef>
                <a:spcPts val="0"/>
              </a:spcBef>
              <a:spcAft>
                <a:spcPts val="0"/>
              </a:spcAft>
              <a:buClr>
                <a:srgbClr val="434343"/>
              </a:buClr>
              <a:buSzPts val="1400"/>
              <a:buChar char="○"/>
              <a:defRPr>
                <a:solidFill>
                  <a:srgbClr val="434343"/>
                </a:solidFill>
              </a:defRPr>
            </a:lvl2pPr>
            <a:lvl3pPr indent="-317500" lvl="2" marL="1371600" rtl="0">
              <a:lnSpc>
                <a:spcPct val="115000"/>
              </a:lnSpc>
              <a:spcBef>
                <a:spcPts val="1600"/>
              </a:spcBef>
              <a:spcAft>
                <a:spcPts val="0"/>
              </a:spcAft>
              <a:buClr>
                <a:srgbClr val="434343"/>
              </a:buClr>
              <a:buSzPts val="1400"/>
              <a:buChar char="■"/>
              <a:defRPr>
                <a:solidFill>
                  <a:srgbClr val="434343"/>
                </a:solidFill>
              </a:defRPr>
            </a:lvl3pPr>
            <a:lvl4pPr indent="-317500" lvl="3" marL="1828800" rtl="0">
              <a:lnSpc>
                <a:spcPct val="115000"/>
              </a:lnSpc>
              <a:spcBef>
                <a:spcPts val="1600"/>
              </a:spcBef>
              <a:spcAft>
                <a:spcPts val="0"/>
              </a:spcAft>
              <a:buClr>
                <a:srgbClr val="434343"/>
              </a:buClr>
              <a:buSzPts val="1400"/>
              <a:buChar char="●"/>
              <a:defRPr>
                <a:solidFill>
                  <a:srgbClr val="434343"/>
                </a:solidFill>
              </a:defRPr>
            </a:lvl4pPr>
            <a:lvl5pPr indent="-317500" lvl="4" marL="2286000" rtl="0">
              <a:lnSpc>
                <a:spcPct val="115000"/>
              </a:lnSpc>
              <a:spcBef>
                <a:spcPts val="1600"/>
              </a:spcBef>
              <a:spcAft>
                <a:spcPts val="0"/>
              </a:spcAft>
              <a:buClr>
                <a:srgbClr val="434343"/>
              </a:buClr>
              <a:buSzPts val="1400"/>
              <a:buChar char="○"/>
              <a:defRPr>
                <a:solidFill>
                  <a:srgbClr val="434343"/>
                </a:solidFill>
              </a:defRPr>
            </a:lvl5pPr>
            <a:lvl6pPr indent="-317500" lvl="5" marL="2743200" rtl="0">
              <a:lnSpc>
                <a:spcPct val="115000"/>
              </a:lnSpc>
              <a:spcBef>
                <a:spcPts val="1600"/>
              </a:spcBef>
              <a:spcAft>
                <a:spcPts val="0"/>
              </a:spcAft>
              <a:buClr>
                <a:srgbClr val="434343"/>
              </a:buClr>
              <a:buSzPts val="1400"/>
              <a:buChar char="■"/>
              <a:defRPr>
                <a:solidFill>
                  <a:srgbClr val="434343"/>
                </a:solidFill>
              </a:defRPr>
            </a:lvl6pPr>
            <a:lvl7pPr indent="-317500" lvl="6" marL="3200400" rtl="0">
              <a:lnSpc>
                <a:spcPct val="115000"/>
              </a:lnSpc>
              <a:spcBef>
                <a:spcPts val="1600"/>
              </a:spcBef>
              <a:spcAft>
                <a:spcPts val="0"/>
              </a:spcAft>
              <a:buClr>
                <a:srgbClr val="434343"/>
              </a:buClr>
              <a:buSzPts val="1400"/>
              <a:buChar char="●"/>
              <a:defRPr>
                <a:solidFill>
                  <a:srgbClr val="434343"/>
                </a:solidFill>
              </a:defRPr>
            </a:lvl7pPr>
            <a:lvl8pPr indent="-317500" lvl="7" marL="3657600" rtl="0">
              <a:lnSpc>
                <a:spcPct val="115000"/>
              </a:lnSpc>
              <a:spcBef>
                <a:spcPts val="1600"/>
              </a:spcBef>
              <a:spcAft>
                <a:spcPts val="0"/>
              </a:spcAft>
              <a:buClr>
                <a:srgbClr val="434343"/>
              </a:buClr>
              <a:buSzPts val="1400"/>
              <a:buChar char="○"/>
              <a:defRPr>
                <a:solidFill>
                  <a:srgbClr val="434343"/>
                </a:solidFill>
              </a:defRPr>
            </a:lvl8pPr>
            <a:lvl9pPr indent="-317500" lvl="8" marL="4114800" rtl="0">
              <a:lnSpc>
                <a:spcPct val="115000"/>
              </a:lnSpc>
              <a:spcBef>
                <a:spcPts val="1600"/>
              </a:spcBef>
              <a:spcAft>
                <a:spcPts val="1600"/>
              </a:spcAft>
              <a:buClr>
                <a:srgbClr val="434343"/>
              </a:buClr>
              <a:buSzPts val="1400"/>
              <a:buChar char="■"/>
              <a:defRPr>
                <a:solidFill>
                  <a:srgbClr val="434343"/>
                </a:solidFil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spTree>
      <p:nvGrpSpPr>
        <p:cNvPr id="156" name="Shape 156"/>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_1">
    <p:spTree>
      <p:nvGrpSpPr>
        <p:cNvPr id="157" name="Shape 157"/>
        <p:cNvGrpSpPr/>
        <p:nvPr/>
      </p:nvGrpSpPr>
      <p:grpSpPr>
        <a:xfrm>
          <a:off x="0" y="0"/>
          <a:ext cx="0" cy="0"/>
          <a:chOff x="0" y="0"/>
          <a:chExt cx="0" cy="0"/>
        </a:xfrm>
      </p:grpSpPr>
      <p:cxnSp>
        <p:nvCxnSpPr>
          <p:cNvPr id="158" name="Google Shape;158;p32"/>
          <p:cNvCxnSpPr/>
          <p:nvPr/>
        </p:nvCxnSpPr>
        <p:spPr>
          <a:xfrm>
            <a:off x="720000" y="822150"/>
            <a:ext cx="7709700" cy="0"/>
          </a:xfrm>
          <a:prstGeom prst="straightConnector1">
            <a:avLst/>
          </a:prstGeom>
          <a:noFill/>
          <a:ln cap="flat" cmpd="sng" w="9525">
            <a:solidFill>
              <a:schemeClr val="dk1"/>
            </a:solidFill>
            <a:prstDash val="solid"/>
            <a:round/>
            <a:headEnd len="med" w="med" type="none"/>
            <a:tailEnd len="med" w="med" type="none"/>
          </a:ln>
        </p:spPr>
      </p:cxnSp>
      <p:cxnSp>
        <p:nvCxnSpPr>
          <p:cNvPr id="159" name="Google Shape;159;p32"/>
          <p:cNvCxnSpPr/>
          <p:nvPr/>
        </p:nvCxnSpPr>
        <p:spPr>
          <a:xfrm>
            <a:off x="720000" y="4355925"/>
            <a:ext cx="77097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160" name="Shape 160"/>
        <p:cNvGrpSpPr/>
        <p:nvPr/>
      </p:nvGrpSpPr>
      <p:grpSpPr>
        <a:xfrm>
          <a:off x="0" y="0"/>
          <a:ext cx="0" cy="0"/>
          <a:chOff x="0" y="0"/>
          <a:chExt cx="0" cy="0"/>
        </a:xfrm>
      </p:grpSpPr>
      <p:sp>
        <p:nvSpPr>
          <p:cNvPr id="161" name="Google Shape;161;p3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62" name="Google Shape;162;p3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63" name="Google Shape;163;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idx="1" type="subTitle"/>
          </p:nvPr>
        </p:nvSpPr>
        <p:spPr>
          <a:xfrm>
            <a:off x="986238" y="2342025"/>
            <a:ext cx="2119200" cy="409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Jua"/>
              <a:buNone/>
              <a:defRPr b="1" sz="2000">
                <a:latin typeface="Italiana"/>
                <a:ea typeface="Italiana"/>
                <a:cs typeface="Italiana"/>
                <a:sym typeface="Italiana"/>
              </a:defRPr>
            </a:lvl1pPr>
            <a:lvl2pPr lvl="1" algn="ctr">
              <a:lnSpc>
                <a:spcPct val="100000"/>
              </a:lnSpc>
              <a:spcBef>
                <a:spcPts val="0"/>
              </a:spcBef>
              <a:spcAft>
                <a:spcPts val="0"/>
              </a:spcAft>
              <a:buSzPts val="2000"/>
              <a:buFont typeface="Jua"/>
              <a:buNone/>
              <a:defRPr b="1" sz="2000">
                <a:latin typeface="Jua"/>
                <a:ea typeface="Jua"/>
                <a:cs typeface="Jua"/>
                <a:sym typeface="Jua"/>
              </a:defRPr>
            </a:lvl2pPr>
            <a:lvl3pPr lvl="2" algn="ctr">
              <a:lnSpc>
                <a:spcPct val="100000"/>
              </a:lnSpc>
              <a:spcBef>
                <a:spcPts val="1600"/>
              </a:spcBef>
              <a:spcAft>
                <a:spcPts val="0"/>
              </a:spcAft>
              <a:buSzPts val="2000"/>
              <a:buFont typeface="Jua"/>
              <a:buNone/>
              <a:defRPr b="1" sz="2000">
                <a:latin typeface="Jua"/>
                <a:ea typeface="Jua"/>
                <a:cs typeface="Jua"/>
                <a:sym typeface="Jua"/>
              </a:defRPr>
            </a:lvl3pPr>
            <a:lvl4pPr lvl="3" algn="ctr">
              <a:lnSpc>
                <a:spcPct val="100000"/>
              </a:lnSpc>
              <a:spcBef>
                <a:spcPts val="1600"/>
              </a:spcBef>
              <a:spcAft>
                <a:spcPts val="0"/>
              </a:spcAft>
              <a:buSzPts val="2000"/>
              <a:buFont typeface="Jua"/>
              <a:buNone/>
              <a:defRPr b="1" sz="2000">
                <a:latin typeface="Jua"/>
                <a:ea typeface="Jua"/>
                <a:cs typeface="Jua"/>
                <a:sym typeface="Jua"/>
              </a:defRPr>
            </a:lvl4pPr>
            <a:lvl5pPr lvl="4" algn="ctr">
              <a:lnSpc>
                <a:spcPct val="100000"/>
              </a:lnSpc>
              <a:spcBef>
                <a:spcPts val="1600"/>
              </a:spcBef>
              <a:spcAft>
                <a:spcPts val="0"/>
              </a:spcAft>
              <a:buSzPts val="2000"/>
              <a:buFont typeface="Jua"/>
              <a:buNone/>
              <a:defRPr b="1" sz="2000">
                <a:latin typeface="Jua"/>
                <a:ea typeface="Jua"/>
                <a:cs typeface="Jua"/>
                <a:sym typeface="Jua"/>
              </a:defRPr>
            </a:lvl5pPr>
            <a:lvl6pPr lvl="5" algn="ctr">
              <a:lnSpc>
                <a:spcPct val="100000"/>
              </a:lnSpc>
              <a:spcBef>
                <a:spcPts val="1600"/>
              </a:spcBef>
              <a:spcAft>
                <a:spcPts val="0"/>
              </a:spcAft>
              <a:buSzPts val="2000"/>
              <a:buFont typeface="Jua"/>
              <a:buNone/>
              <a:defRPr b="1" sz="2000">
                <a:latin typeface="Jua"/>
                <a:ea typeface="Jua"/>
                <a:cs typeface="Jua"/>
                <a:sym typeface="Jua"/>
              </a:defRPr>
            </a:lvl6pPr>
            <a:lvl7pPr lvl="6" algn="ctr">
              <a:lnSpc>
                <a:spcPct val="100000"/>
              </a:lnSpc>
              <a:spcBef>
                <a:spcPts val="1600"/>
              </a:spcBef>
              <a:spcAft>
                <a:spcPts val="0"/>
              </a:spcAft>
              <a:buSzPts val="2000"/>
              <a:buFont typeface="Jua"/>
              <a:buNone/>
              <a:defRPr b="1" sz="2000">
                <a:latin typeface="Jua"/>
                <a:ea typeface="Jua"/>
                <a:cs typeface="Jua"/>
                <a:sym typeface="Jua"/>
              </a:defRPr>
            </a:lvl7pPr>
            <a:lvl8pPr lvl="7" algn="ctr">
              <a:lnSpc>
                <a:spcPct val="100000"/>
              </a:lnSpc>
              <a:spcBef>
                <a:spcPts val="1600"/>
              </a:spcBef>
              <a:spcAft>
                <a:spcPts val="0"/>
              </a:spcAft>
              <a:buSzPts val="2000"/>
              <a:buFont typeface="Jua"/>
              <a:buNone/>
              <a:defRPr b="1" sz="2000">
                <a:latin typeface="Jua"/>
                <a:ea typeface="Jua"/>
                <a:cs typeface="Jua"/>
                <a:sym typeface="Jua"/>
              </a:defRPr>
            </a:lvl8pPr>
            <a:lvl9pPr lvl="8" algn="ctr">
              <a:lnSpc>
                <a:spcPct val="100000"/>
              </a:lnSpc>
              <a:spcBef>
                <a:spcPts val="1600"/>
              </a:spcBef>
              <a:spcAft>
                <a:spcPts val="1600"/>
              </a:spcAft>
              <a:buSzPts val="2000"/>
              <a:buFont typeface="Jua"/>
              <a:buNone/>
              <a:defRPr b="1" sz="2000">
                <a:latin typeface="Jua"/>
                <a:ea typeface="Jua"/>
                <a:cs typeface="Jua"/>
                <a:sym typeface="Jua"/>
              </a:defRPr>
            </a:lvl9pPr>
          </a:lstStyle>
          <a:p/>
        </p:txBody>
      </p:sp>
      <p:sp>
        <p:nvSpPr>
          <p:cNvPr id="22" name="Google Shape;22;p5"/>
          <p:cNvSpPr txBox="1"/>
          <p:nvPr>
            <p:ph idx="2" type="subTitle"/>
          </p:nvPr>
        </p:nvSpPr>
        <p:spPr>
          <a:xfrm>
            <a:off x="6037938" y="2341125"/>
            <a:ext cx="2121300" cy="4116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000"/>
              <a:buFont typeface="Jua"/>
              <a:buNone/>
              <a:defRPr b="1" sz="2000">
                <a:latin typeface="Italiana"/>
                <a:ea typeface="Italiana"/>
                <a:cs typeface="Italiana"/>
                <a:sym typeface="Italiana"/>
              </a:defRPr>
            </a:lvl1pPr>
            <a:lvl2pPr lvl="1" rtl="0" algn="ctr">
              <a:lnSpc>
                <a:spcPct val="100000"/>
              </a:lnSpc>
              <a:spcBef>
                <a:spcPts val="0"/>
              </a:spcBef>
              <a:spcAft>
                <a:spcPts val="0"/>
              </a:spcAft>
              <a:buSzPts val="2000"/>
              <a:buFont typeface="Jua"/>
              <a:buNone/>
              <a:defRPr b="1" sz="2000">
                <a:latin typeface="Jua"/>
                <a:ea typeface="Jua"/>
                <a:cs typeface="Jua"/>
                <a:sym typeface="Jua"/>
              </a:defRPr>
            </a:lvl2pPr>
            <a:lvl3pPr lvl="2" rtl="0" algn="ctr">
              <a:lnSpc>
                <a:spcPct val="100000"/>
              </a:lnSpc>
              <a:spcBef>
                <a:spcPts val="1600"/>
              </a:spcBef>
              <a:spcAft>
                <a:spcPts val="0"/>
              </a:spcAft>
              <a:buSzPts val="2000"/>
              <a:buFont typeface="Jua"/>
              <a:buNone/>
              <a:defRPr b="1" sz="2000">
                <a:latin typeface="Jua"/>
                <a:ea typeface="Jua"/>
                <a:cs typeface="Jua"/>
                <a:sym typeface="Jua"/>
              </a:defRPr>
            </a:lvl3pPr>
            <a:lvl4pPr lvl="3" rtl="0" algn="ctr">
              <a:lnSpc>
                <a:spcPct val="100000"/>
              </a:lnSpc>
              <a:spcBef>
                <a:spcPts val="1600"/>
              </a:spcBef>
              <a:spcAft>
                <a:spcPts val="0"/>
              </a:spcAft>
              <a:buSzPts val="2000"/>
              <a:buFont typeface="Jua"/>
              <a:buNone/>
              <a:defRPr b="1" sz="2000">
                <a:latin typeface="Jua"/>
                <a:ea typeface="Jua"/>
                <a:cs typeface="Jua"/>
                <a:sym typeface="Jua"/>
              </a:defRPr>
            </a:lvl4pPr>
            <a:lvl5pPr lvl="4" rtl="0" algn="ctr">
              <a:lnSpc>
                <a:spcPct val="100000"/>
              </a:lnSpc>
              <a:spcBef>
                <a:spcPts val="1600"/>
              </a:spcBef>
              <a:spcAft>
                <a:spcPts val="0"/>
              </a:spcAft>
              <a:buSzPts val="2000"/>
              <a:buFont typeface="Jua"/>
              <a:buNone/>
              <a:defRPr b="1" sz="2000">
                <a:latin typeface="Jua"/>
                <a:ea typeface="Jua"/>
                <a:cs typeface="Jua"/>
                <a:sym typeface="Jua"/>
              </a:defRPr>
            </a:lvl5pPr>
            <a:lvl6pPr lvl="5" rtl="0" algn="ctr">
              <a:lnSpc>
                <a:spcPct val="100000"/>
              </a:lnSpc>
              <a:spcBef>
                <a:spcPts val="1600"/>
              </a:spcBef>
              <a:spcAft>
                <a:spcPts val="0"/>
              </a:spcAft>
              <a:buSzPts val="2000"/>
              <a:buFont typeface="Jua"/>
              <a:buNone/>
              <a:defRPr b="1" sz="2000">
                <a:latin typeface="Jua"/>
                <a:ea typeface="Jua"/>
                <a:cs typeface="Jua"/>
                <a:sym typeface="Jua"/>
              </a:defRPr>
            </a:lvl6pPr>
            <a:lvl7pPr lvl="6" rtl="0" algn="ctr">
              <a:lnSpc>
                <a:spcPct val="100000"/>
              </a:lnSpc>
              <a:spcBef>
                <a:spcPts val="1600"/>
              </a:spcBef>
              <a:spcAft>
                <a:spcPts val="0"/>
              </a:spcAft>
              <a:buSzPts val="2000"/>
              <a:buFont typeface="Jua"/>
              <a:buNone/>
              <a:defRPr b="1" sz="2000">
                <a:latin typeface="Jua"/>
                <a:ea typeface="Jua"/>
                <a:cs typeface="Jua"/>
                <a:sym typeface="Jua"/>
              </a:defRPr>
            </a:lvl7pPr>
            <a:lvl8pPr lvl="7" rtl="0" algn="ctr">
              <a:lnSpc>
                <a:spcPct val="100000"/>
              </a:lnSpc>
              <a:spcBef>
                <a:spcPts val="1600"/>
              </a:spcBef>
              <a:spcAft>
                <a:spcPts val="0"/>
              </a:spcAft>
              <a:buSzPts val="2000"/>
              <a:buFont typeface="Jua"/>
              <a:buNone/>
              <a:defRPr b="1" sz="2000">
                <a:latin typeface="Jua"/>
                <a:ea typeface="Jua"/>
                <a:cs typeface="Jua"/>
                <a:sym typeface="Jua"/>
              </a:defRPr>
            </a:lvl8pPr>
            <a:lvl9pPr lvl="8" rtl="0" algn="ctr">
              <a:lnSpc>
                <a:spcPct val="100000"/>
              </a:lnSpc>
              <a:spcBef>
                <a:spcPts val="1600"/>
              </a:spcBef>
              <a:spcAft>
                <a:spcPts val="1600"/>
              </a:spcAft>
              <a:buSzPts val="2000"/>
              <a:buFont typeface="Jua"/>
              <a:buNone/>
              <a:defRPr b="1" sz="2000">
                <a:latin typeface="Jua"/>
                <a:ea typeface="Jua"/>
                <a:cs typeface="Jua"/>
                <a:sym typeface="Jua"/>
              </a:defRPr>
            </a:lvl9pPr>
          </a:lstStyle>
          <a:p/>
        </p:txBody>
      </p:sp>
      <p:sp>
        <p:nvSpPr>
          <p:cNvPr id="23" name="Google Shape;23;p5"/>
          <p:cNvSpPr txBox="1"/>
          <p:nvPr>
            <p:ph idx="3" type="subTitle"/>
          </p:nvPr>
        </p:nvSpPr>
        <p:spPr>
          <a:xfrm>
            <a:off x="720000" y="2847075"/>
            <a:ext cx="2651700" cy="107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4" name="Google Shape;24;p5"/>
          <p:cNvSpPr txBox="1"/>
          <p:nvPr>
            <p:ph idx="4" type="subTitle"/>
          </p:nvPr>
        </p:nvSpPr>
        <p:spPr>
          <a:xfrm>
            <a:off x="5773200" y="2847075"/>
            <a:ext cx="2650800" cy="107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5" name="Google Shape;25;p5"/>
          <p:cNvSpPr txBox="1"/>
          <p:nvPr>
            <p:ph type="title"/>
          </p:nvPr>
        </p:nvSpPr>
        <p:spPr>
          <a:xfrm>
            <a:off x="720000" y="540000"/>
            <a:ext cx="77040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720000" y="540000"/>
            <a:ext cx="77040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720000" y="1567225"/>
            <a:ext cx="3852000" cy="10653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30" name="Google Shape;30;p7"/>
          <p:cNvSpPr txBox="1"/>
          <p:nvPr>
            <p:ph idx="1" type="subTitle"/>
          </p:nvPr>
        </p:nvSpPr>
        <p:spPr>
          <a:xfrm rot="-268">
            <a:off x="720050" y="2739127"/>
            <a:ext cx="3852000" cy="837000"/>
          </a:xfrm>
          <a:prstGeom prst="rect">
            <a:avLst/>
          </a:prstGeom>
          <a:noFill/>
          <a:ln>
            <a:noFill/>
          </a:ln>
        </p:spPr>
        <p:txBody>
          <a:bodyPr anchorCtr="0" anchor="t" bIns="91425" lIns="91425" spcFirstLastPara="1" rIns="91425" wrap="square" tIns="91425">
            <a:noAutofit/>
          </a:bodyPr>
          <a:lstStyle>
            <a:lvl1pPr lvl="0" rtl="0" algn="r">
              <a:lnSpc>
                <a:spcPct val="100000"/>
              </a:lnSpc>
              <a:spcBef>
                <a:spcPts val="0"/>
              </a:spcBef>
              <a:spcAft>
                <a:spcPts val="0"/>
              </a:spcAft>
              <a:buClr>
                <a:schemeClr val="accent2"/>
              </a:buClr>
              <a:buSzPts val="1400"/>
              <a:buChar char="●"/>
              <a:defRPr/>
            </a:lvl1pPr>
            <a:lvl2pPr lvl="1" rtl="0" algn="ctr">
              <a:lnSpc>
                <a:spcPct val="100000"/>
              </a:lnSpc>
              <a:spcBef>
                <a:spcPts val="0"/>
              </a:spcBef>
              <a:spcAft>
                <a:spcPts val="0"/>
              </a:spcAft>
              <a:buSzPts val="1400"/>
              <a:buChar char="○"/>
              <a:defRPr/>
            </a:lvl2pPr>
            <a:lvl3pPr lvl="2" rtl="0" algn="ctr">
              <a:lnSpc>
                <a:spcPct val="100000"/>
              </a:lnSpc>
              <a:spcBef>
                <a:spcPts val="1600"/>
              </a:spcBef>
              <a:spcAft>
                <a:spcPts val="0"/>
              </a:spcAft>
              <a:buSzPts val="1400"/>
              <a:buChar char="■"/>
              <a:defRPr/>
            </a:lvl3pPr>
            <a:lvl4pPr lvl="3" rtl="0" algn="ctr">
              <a:lnSpc>
                <a:spcPct val="100000"/>
              </a:lnSpc>
              <a:spcBef>
                <a:spcPts val="1600"/>
              </a:spcBef>
              <a:spcAft>
                <a:spcPts val="0"/>
              </a:spcAft>
              <a:buSzPts val="1400"/>
              <a:buChar char="●"/>
              <a:defRPr/>
            </a:lvl4pPr>
            <a:lvl5pPr lvl="4" rtl="0" algn="ctr">
              <a:lnSpc>
                <a:spcPct val="100000"/>
              </a:lnSpc>
              <a:spcBef>
                <a:spcPts val="1600"/>
              </a:spcBef>
              <a:spcAft>
                <a:spcPts val="0"/>
              </a:spcAft>
              <a:buSzPts val="1400"/>
              <a:buChar char="○"/>
              <a:defRPr/>
            </a:lvl5pPr>
            <a:lvl6pPr lvl="5" rtl="0" algn="ctr">
              <a:lnSpc>
                <a:spcPct val="100000"/>
              </a:lnSpc>
              <a:spcBef>
                <a:spcPts val="1600"/>
              </a:spcBef>
              <a:spcAft>
                <a:spcPts val="0"/>
              </a:spcAft>
              <a:buSzPts val="1400"/>
              <a:buChar char="■"/>
              <a:defRPr/>
            </a:lvl6pPr>
            <a:lvl7pPr lvl="6" rtl="0" algn="ctr">
              <a:lnSpc>
                <a:spcPct val="100000"/>
              </a:lnSpc>
              <a:spcBef>
                <a:spcPts val="1600"/>
              </a:spcBef>
              <a:spcAft>
                <a:spcPts val="0"/>
              </a:spcAft>
              <a:buSzPts val="1400"/>
              <a:buChar char="●"/>
              <a:defRPr/>
            </a:lvl7pPr>
            <a:lvl8pPr lvl="7" rtl="0" algn="ctr">
              <a:lnSpc>
                <a:spcPct val="100000"/>
              </a:lnSpc>
              <a:spcBef>
                <a:spcPts val="1600"/>
              </a:spcBef>
              <a:spcAft>
                <a:spcPts val="0"/>
              </a:spcAft>
              <a:buSzPts val="1400"/>
              <a:buChar char="○"/>
              <a:defRPr/>
            </a:lvl8pPr>
            <a:lvl9pPr lvl="8" rtl="0" algn="ctr">
              <a:lnSpc>
                <a:spcPct val="100000"/>
              </a:lnSpc>
              <a:spcBef>
                <a:spcPts val="1600"/>
              </a:spcBef>
              <a:spcAft>
                <a:spcPts val="1600"/>
              </a:spcAft>
              <a:buSzPts val="14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1" name="Shape 31"/>
        <p:cNvGrpSpPr/>
        <p:nvPr/>
      </p:nvGrpSpPr>
      <p:grpSpPr>
        <a:xfrm>
          <a:off x="0" y="0"/>
          <a:ext cx="0" cy="0"/>
          <a:chOff x="0" y="0"/>
          <a:chExt cx="0" cy="0"/>
        </a:xfrm>
      </p:grpSpPr>
      <p:sp>
        <p:nvSpPr>
          <p:cNvPr id="32" name="Google Shape;32;p8"/>
          <p:cNvSpPr/>
          <p:nvPr/>
        </p:nvSpPr>
        <p:spPr>
          <a:xfrm>
            <a:off x="0" y="0"/>
            <a:ext cx="9144000" cy="5143500"/>
          </a:xfrm>
          <a:prstGeom prst="rect">
            <a:avLst/>
          </a:prstGeom>
          <a:solidFill>
            <a:srgbClr val="A6B1A9">
              <a:alpha val="37430"/>
            </a:srgbClr>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8"/>
          <p:cNvSpPr txBox="1"/>
          <p:nvPr>
            <p:ph type="title"/>
          </p:nvPr>
        </p:nvSpPr>
        <p:spPr>
          <a:xfrm>
            <a:off x="1789200" y="2454450"/>
            <a:ext cx="5565600" cy="2152500"/>
          </a:xfrm>
          <a:prstGeom prst="rect">
            <a:avLst/>
          </a:prstGeom>
        </p:spPr>
        <p:txBody>
          <a:bodyPr anchorCtr="0" anchor="ctr" bIns="91425" lIns="91425" spcFirstLastPara="1" rIns="91425" wrap="square" tIns="91425">
            <a:noAutofit/>
          </a:bodyPr>
          <a:lstStyle>
            <a:lvl1pPr lvl="0" algn="ctr">
              <a:spcBef>
                <a:spcPts val="0"/>
              </a:spcBef>
              <a:spcAft>
                <a:spcPts val="0"/>
              </a:spcAft>
              <a:buSzPts val="4800"/>
              <a:buNone/>
              <a:defRPr sz="80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4" name="Shape 34"/>
        <p:cNvGrpSpPr/>
        <p:nvPr/>
      </p:nvGrpSpPr>
      <p:grpSpPr>
        <a:xfrm>
          <a:off x="0" y="0"/>
          <a:ext cx="0" cy="0"/>
          <a:chOff x="0" y="0"/>
          <a:chExt cx="0" cy="0"/>
        </a:xfrm>
      </p:grpSpPr>
      <p:sp>
        <p:nvSpPr>
          <p:cNvPr id="35" name="Google Shape;35;p9"/>
          <p:cNvSpPr/>
          <p:nvPr/>
        </p:nvSpPr>
        <p:spPr>
          <a:xfrm>
            <a:off x="0" y="0"/>
            <a:ext cx="9144000" cy="5143500"/>
          </a:xfrm>
          <a:prstGeom prst="rect">
            <a:avLst/>
          </a:prstGeom>
          <a:solidFill>
            <a:srgbClr val="A6B1A9">
              <a:alpha val="37430"/>
            </a:srgbClr>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9"/>
          <p:cNvSpPr txBox="1"/>
          <p:nvPr>
            <p:ph type="title"/>
          </p:nvPr>
        </p:nvSpPr>
        <p:spPr>
          <a:xfrm>
            <a:off x="2490600" y="1832750"/>
            <a:ext cx="4162800" cy="7782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43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7" name="Google Shape;37;p9"/>
          <p:cNvSpPr txBox="1"/>
          <p:nvPr>
            <p:ph idx="1" type="subTitle"/>
          </p:nvPr>
        </p:nvSpPr>
        <p:spPr>
          <a:xfrm>
            <a:off x="1497675" y="2582925"/>
            <a:ext cx="6148800" cy="981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accent1"/>
        </a:solidFill>
      </p:bgPr>
    </p:bg>
    <p:spTree>
      <p:nvGrpSpPr>
        <p:cNvPr id="38" name="Shape 38"/>
        <p:cNvGrpSpPr/>
        <p:nvPr/>
      </p:nvGrpSpPr>
      <p:grpSpPr>
        <a:xfrm>
          <a:off x="0" y="0"/>
          <a:ext cx="0" cy="0"/>
          <a:chOff x="0" y="0"/>
          <a:chExt cx="0" cy="0"/>
        </a:xfrm>
      </p:grpSpPr>
      <p:sp>
        <p:nvSpPr>
          <p:cNvPr id="39" name="Google Shape;39;p10"/>
          <p:cNvSpPr txBox="1"/>
          <p:nvPr>
            <p:ph type="title"/>
          </p:nvPr>
        </p:nvSpPr>
        <p:spPr>
          <a:xfrm>
            <a:off x="720000" y="4048125"/>
            <a:ext cx="7704000" cy="5553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40" name="Google Shape;40;p10"/>
          <p:cNvSpPr/>
          <p:nvPr/>
        </p:nvSpPr>
        <p:spPr>
          <a:xfrm>
            <a:off x="0" y="0"/>
            <a:ext cx="9144000" cy="5143500"/>
          </a:xfrm>
          <a:prstGeom prst="rect">
            <a:avLst/>
          </a:prstGeom>
          <a:solidFill>
            <a:srgbClr val="A6B1A9">
              <a:alpha val="37430"/>
            </a:srgbClr>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theme" Target="../theme/theme2.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20000" y="540000"/>
            <a:ext cx="7704000" cy="5643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3100"/>
              <a:buFont typeface="Italiana"/>
              <a:buNone/>
              <a:defRPr b="1" sz="3100">
                <a:solidFill>
                  <a:schemeClr val="dk1"/>
                </a:solidFill>
                <a:latin typeface="Italiana"/>
                <a:ea typeface="Italiana"/>
                <a:cs typeface="Italiana"/>
                <a:sym typeface="Italiana"/>
              </a:defRPr>
            </a:lvl1pPr>
            <a:lvl2pPr lvl="1" rtl="0">
              <a:spcBef>
                <a:spcPts val="0"/>
              </a:spcBef>
              <a:spcAft>
                <a:spcPts val="0"/>
              </a:spcAft>
              <a:buClr>
                <a:schemeClr val="dk1"/>
              </a:buClr>
              <a:buSzPts val="3100"/>
              <a:buFont typeface="Italiana"/>
              <a:buNone/>
              <a:defRPr b="1" sz="3100">
                <a:solidFill>
                  <a:schemeClr val="dk1"/>
                </a:solidFill>
                <a:latin typeface="Italiana"/>
                <a:ea typeface="Italiana"/>
                <a:cs typeface="Italiana"/>
                <a:sym typeface="Italiana"/>
              </a:defRPr>
            </a:lvl2pPr>
            <a:lvl3pPr lvl="2" rtl="0">
              <a:spcBef>
                <a:spcPts val="0"/>
              </a:spcBef>
              <a:spcAft>
                <a:spcPts val="0"/>
              </a:spcAft>
              <a:buClr>
                <a:schemeClr val="dk1"/>
              </a:buClr>
              <a:buSzPts val="3100"/>
              <a:buFont typeface="Italiana"/>
              <a:buNone/>
              <a:defRPr b="1" sz="3100">
                <a:solidFill>
                  <a:schemeClr val="dk1"/>
                </a:solidFill>
                <a:latin typeface="Italiana"/>
                <a:ea typeface="Italiana"/>
                <a:cs typeface="Italiana"/>
                <a:sym typeface="Italiana"/>
              </a:defRPr>
            </a:lvl3pPr>
            <a:lvl4pPr lvl="3" rtl="0">
              <a:spcBef>
                <a:spcPts val="0"/>
              </a:spcBef>
              <a:spcAft>
                <a:spcPts val="0"/>
              </a:spcAft>
              <a:buClr>
                <a:schemeClr val="dk1"/>
              </a:buClr>
              <a:buSzPts val="3100"/>
              <a:buFont typeface="Italiana"/>
              <a:buNone/>
              <a:defRPr b="1" sz="3100">
                <a:solidFill>
                  <a:schemeClr val="dk1"/>
                </a:solidFill>
                <a:latin typeface="Italiana"/>
                <a:ea typeface="Italiana"/>
                <a:cs typeface="Italiana"/>
                <a:sym typeface="Italiana"/>
              </a:defRPr>
            </a:lvl4pPr>
            <a:lvl5pPr lvl="4" rtl="0">
              <a:spcBef>
                <a:spcPts val="0"/>
              </a:spcBef>
              <a:spcAft>
                <a:spcPts val="0"/>
              </a:spcAft>
              <a:buClr>
                <a:schemeClr val="dk1"/>
              </a:buClr>
              <a:buSzPts val="3100"/>
              <a:buFont typeface="Italiana"/>
              <a:buNone/>
              <a:defRPr b="1" sz="3100">
                <a:solidFill>
                  <a:schemeClr val="dk1"/>
                </a:solidFill>
                <a:latin typeface="Italiana"/>
                <a:ea typeface="Italiana"/>
                <a:cs typeface="Italiana"/>
                <a:sym typeface="Italiana"/>
              </a:defRPr>
            </a:lvl5pPr>
            <a:lvl6pPr lvl="5" rtl="0">
              <a:spcBef>
                <a:spcPts val="0"/>
              </a:spcBef>
              <a:spcAft>
                <a:spcPts val="0"/>
              </a:spcAft>
              <a:buClr>
                <a:schemeClr val="dk1"/>
              </a:buClr>
              <a:buSzPts val="3100"/>
              <a:buFont typeface="Italiana"/>
              <a:buNone/>
              <a:defRPr b="1" sz="3100">
                <a:solidFill>
                  <a:schemeClr val="dk1"/>
                </a:solidFill>
                <a:latin typeface="Italiana"/>
                <a:ea typeface="Italiana"/>
                <a:cs typeface="Italiana"/>
                <a:sym typeface="Italiana"/>
              </a:defRPr>
            </a:lvl6pPr>
            <a:lvl7pPr lvl="6" rtl="0">
              <a:spcBef>
                <a:spcPts val="0"/>
              </a:spcBef>
              <a:spcAft>
                <a:spcPts val="0"/>
              </a:spcAft>
              <a:buClr>
                <a:schemeClr val="dk1"/>
              </a:buClr>
              <a:buSzPts val="3100"/>
              <a:buFont typeface="Italiana"/>
              <a:buNone/>
              <a:defRPr b="1" sz="3100">
                <a:solidFill>
                  <a:schemeClr val="dk1"/>
                </a:solidFill>
                <a:latin typeface="Italiana"/>
                <a:ea typeface="Italiana"/>
                <a:cs typeface="Italiana"/>
                <a:sym typeface="Italiana"/>
              </a:defRPr>
            </a:lvl7pPr>
            <a:lvl8pPr lvl="7" rtl="0">
              <a:spcBef>
                <a:spcPts val="0"/>
              </a:spcBef>
              <a:spcAft>
                <a:spcPts val="0"/>
              </a:spcAft>
              <a:buClr>
                <a:schemeClr val="dk1"/>
              </a:buClr>
              <a:buSzPts val="3100"/>
              <a:buFont typeface="Italiana"/>
              <a:buNone/>
              <a:defRPr b="1" sz="3100">
                <a:solidFill>
                  <a:schemeClr val="dk1"/>
                </a:solidFill>
                <a:latin typeface="Italiana"/>
                <a:ea typeface="Italiana"/>
                <a:cs typeface="Italiana"/>
                <a:sym typeface="Italiana"/>
              </a:defRPr>
            </a:lvl8pPr>
            <a:lvl9pPr lvl="8" rtl="0">
              <a:spcBef>
                <a:spcPts val="0"/>
              </a:spcBef>
              <a:spcAft>
                <a:spcPts val="0"/>
              </a:spcAft>
              <a:buClr>
                <a:schemeClr val="dk1"/>
              </a:buClr>
              <a:buSzPts val="3100"/>
              <a:buFont typeface="Italiana"/>
              <a:buNone/>
              <a:defRPr b="1" sz="3100">
                <a:solidFill>
                  <a:schemeClr val="dk1"/>
                </a:solidFill>
                <a:latin typeface="Italiana"/>
                <a:ea typeface="Italiana"/>
                <a:cs typeface="Italiana"/>
                <a:sym typeface="Italiana"/>
              </a:defRPr>
            </a:lvl9pPr>
          </a:lstStyle>
          <a:p/>
        </p:txBody>
      </p:sp>
      <p:sp>
        <p:nvSpPr>
          <p:cNvPr id="7" name="Google Shape;7;p1"/>
          <p:cNvSpPr txBox="1"/>
          <p:nvPr>
            <p:ph idx="1" type="body"/>
          </p:nvPr>
        </p:nvSpPr>
        <p:spPr>
          <a:xfrm>
            <a:off x="720000" y="1237083"/>
            <a:ext cx="7704000" cy="3366300"/>
          </a:xfrm>
          <a:prstGeom prst="rect">
            <a:avLst/>
          </a:prstGeom>
          <a:noFill/>
          <a:ln>
            <a:noFill/>
          </a:ln>
        </p:spPr>
        <p:txBody>
          <a:bodyPr anchorCtr="0" anchor="t" bIns="91425" lIns="91425" spcFirstLastPara="1" rIns="91425" wrap="square" tIns="91425">
            <a:noAutofit/>
          </a:bodyPr>
          <a:lstStyle>
            <a:lvl1pPr indent="-317500" lvl="0" marL="457200">
              <a:lnSpc>
                <a:spcPct val="100000"/>
              </a:lnSpc>
              <a:spcBef>
                <a:spcPts val="0"/>
              </a:spcBef>
              <a:spcAft>
                <a:spcPts val="0"/>
              </a:spcAft>
              <a:buClr>
                <a:schemeClr val="dk1"/>
              </a:buClr>
              <a:buSzPts val="1400"/>
              <a:buFont typeface="Mulish"/>
              <a:buChar char="●"/>
              <a:defRPr>
                <a:solidFill>
                  <a:schemeClr val="dk1"/>
                </a:solidFill>
                <a:latin typeface="Mulish"/>
                <a:ea typeface="Mulish"/>
                <a:cs typeface="Mulish"/>
                <a:sym typeface="Mulish"/>
              </a:defRPr>
            </a:lvl1pPr>
            <a:lvl2pPr indent="-317500" lvl="1" marL="914400">
              <a:lnSpc>
                <a:spcPct val="100000"/>
              </a:lnSpc>
              <a:spcBef>
                <a:spcPts val="1600"/>
              </a:spcBef>
              <a:spcAft>
                <a:spcPts val="0"/>
              </a:spcAft>
              <a:buClr>
                <a:schemeClr val="dk1"/>
              </a:buClr>
              <a:buSzPts val="1400"/>
              <a:buFont typeface="Mulish"/>
              <a:buChar char="○"/>
              <a:defRPr>
                <a:solidFill>
                  <a:schemeClr val="dk1"/>
                </a:solidFill>
                <a:latin typeface="Mulish"/>
                <a:ea typeface="Mulish"/>
                <a:cs typeface="Mulish"/>
                <a:sym typeface="Mulish"/>
              </a:defRPr>
            </a:lvl2pPr>
            <a:lvl3pPr indent="-317500" lvl="2" marL="1371600">
              <a:lnSpc>
                <a:spcPct val="100000"/>
              </a:lnSpc>
              <a:spcBef>
                <a:spcPts val="1600"/>
              </a:spcBef>
              <a:spcAft>
                <a:spcPts val="0"/>
              </a:spcAft>
              <a:buClr>
                <a:schemeClr val="dk1"/>
              </a:buClr>
              <a:buSzPts val="1400"/>
              <a:buFont typeface="Mulish"/>
              <a:buChar char="■"/>
              <a:defRPr>
                <a:solidFill>
                  <a:schemeClr val="dk1"/>
                </a:solidFill>
                <a:latin typeface="Mulish"/>
                <a:ea typeface="Mulish"/>
                <a:cs typeface="Mulish"/>
                <a:sym typeface="Mulish"/>
              </a:defRPr>
            </a:lvl3pPr>
            <a:lvl4pPr indent="-317500" lvl="3" marL="1828800">
              <a:lnSpc>
                <a:spcPct val="100000"/>
              </a:lnSpc>
              <a:spcBef>
                <a:spcPts val="1600"/>
              </a:spcBef>
              <a:spcAft>
                <a:spcPts val="0"/>
              </a:spcAft>
              <a:buClr>
                <a:schemeClr val="dk1"/>
              </a:buClr>
              <a:buSzPts val="1400"/>
              <a:buFont typeface="Mulish"/>
              <a:buChar char="●"/>
              <a:defRPr>
                <a:solidFill>
                  <a:schemeClr val="dk1"/>
                </a:solidFill>
                <a:latin typeface="Mulish"/>
                <a:ea typeface="Mulish"/>
                <a:cs typeface="Mulish"/>
                <a:sym typeface="Mulish"/>
              </a:defRPr>
            </a:lvl4pPr>
            <a:lvl5pPr indent="-317500" lvl="4" marL="2286000">
              <a:lnSpc>
                <a:spcPct val="100000"/>
              </a:lnSpc>
              <a:spcBef>
                <a:spcPts val="1600"/>
              </a:spcBef>
              <a:spcAft>
                <a:spcPts val="0"/>
              </a:spcAft>
              <a:buClr>
                <a:schemeClr val="dk1"/>
              </a:buClr>
              <a:buSzPts val="1400"/>
              <a:buFont typeface="Mulish"/>
              <a:buChar char="○"/>
              <a:defRPr>
                <a:solidFill>
                  <a:schemeClr val="dk1"/>
                </a:solidFill>
                <a:latin typeface="Mulish"/>
                <a:ea typeface="Mulish"/>
                <a:cs typeface="Mulish"/>
                <a:sym typeface="Mulish"/>
              </a:defRPr>
            </a:lvl5pPr>
            <a:lvl6pPr indent="-317500" lvl="5" marL="2743200">
              <a:lnSpc>
                <a:spcPct val="100000"/>
              </a:lnSpc>
              <a:spcBef>
                <a:spcPts val="1600"/>
              </a:spcBef>
              <a:spcAft>
                <a:spcPts val="0"/>
              </a:spcAft>
              <a:buClr>
                <a:schemeClr val="dk1"/>
              </a:buClr>
              <a:buSzPts val="1400"/>
              <a:buFont typeface="Mulish"/>
              <a:buChar char="■"/>
              <a:defRPr>
                <a:solidFill>
                  <a:schemeClr val="dk1"/>
                </a:solidFill>
                <a:latin typeface="Mulish"/>
                <a:ea typeface="Mulish"/>
                <a:cs typeface="Mulish"/>
                <a:sym typeface="Mulish"/>
              </a:defRPr>
            </a:lvl6pPr>
            <a:lvl7pPr indent="-317500" lvl="6" marL="3200400">
              <a:lnSpc>
                <a:spcPct val="100000"/>
              </a:lnSpc>
              <a:spcBef>
                <a:spcPts val="1600"/>
              </a:spcBef>
              <a:spcAft>
                <a:spcPts val="0"/>
              </a:spcAft>
              <a:buClr>
                <a:schemeClr val="dk1"/>
              </a:buClr>
              <a:buSzPts val="1400"/>
              <a:buFont typeface="Mulish"/>
              <a:buChar char="●"/>
              <a:defRPr>
                <a:solidFill>
                  <a:schemeClr val="dk1"/>
                </a:solidFill>
                <a:latin typeface="Mulish"/>
                <a:ea typeface="Mulish"/>
                <a:cs typeface="Mulish"/>
                <a:sym typeface="Mulish"/>
              </a:defRPr>
            </a:lvl7pPr>
            <a:lvl8pPr indent="-317500" lvl="7" marL="3657600">
              <a:lnSpc>
                <a:spcPct val="100000"/>
              </a:lnSpc>
              <a:spcBef>
                <a:spcPts val="1600"/>
              </a:spcBef>
              <a:spcAft>
                <a:spcPts val="0"/>
              </a:spcAft>
              <a:buClr>
                <a:schemeClr val="dk1"/>
              </a:buClr>
              <a:buSzPts val="1400"/>
              <a:buFont typeface="Mulish"/>
              <a:buChar char="○"/>
              <a:defRPr>
                <a:solidFill>
                  <a:schemeClr val="dk1"/>
                </a:solidFill>
                <a:latin typeface="Mulish"/>
                <a:ea typeface="Mulish"/>
                <a:cs typeface="Mulish"/>
                <a:sym typeface="Mulish"/>
              </a:defRPr>
            </a:lvl8pPr>
            <a:lvl9pPr indent="-317500" lvl="8" marL="4114800">
              <a:lnSpc>
                <a:spcPct val="100000"/>
              </a:lnSpc>
              <a:spcBef>
                <a:spcPts val="1600"/>
              </a:spcBef>
              <a:spcAft>
                <a:spcPts val="1600"/>
              </a:spcAft>
              <a:buClr>
                <a:schemeClr val="dk1"/>
              </a:buClr>
              <a:buSzPts val="1400"/>
              <a:buFont typeface="Mulish"/>
              <a:buChar char="■"/>
              <a:defRPr>
                <a:solidFill>
                  <a:schemeClr val="dk1"/>
                </a:solidFill>
                <a:latin typeface="Mulish"/>
                <a:ea typeface="Mulish"/>
                <a:cs typeface="Mulish"/>
                <a:sym typeface="Mulish"/>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jpg"/><Relationship Id="rId4" Type="http://schemas.openxmlformats.org/officeDocument/2006/relationships/image" Target="../media/image3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10.jpg"/><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3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13.jpg"/><Relationship Id="rId5" Type="http://schemas.openxmlformats.org/officeDocument/2006/relationships/image" Target="../media/image11.jpg"/><Relationship Id="rId6" Type="http://schemas.openxmlformats.org/officeDocument/2006/relationships/image" Target="../media/image9.jpg"/><Relationship Id="rId7" Type="http://schemas.openxmlformats.org/officeDocument/2006/relationships/image" Target="../media/image3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5.xml"/><Relationship Id="rId3" Type="http://schemas.openxmlformats.org/officeDocument/2006/relationships/image" Target="../media/image24.jpg"/><Relationship Id="rId4" Type="http://schemas.openxmlformats.org/officeDocument/2006/relationships/image" Target="../media/image36.png"/><Relationship Id="rId5" Type="http://schemas.openxmlformats.org/officeDocument/2006/relationships/image" Target="../media/image2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image" Target="../media/image17.png"/><Relationship Id="rId9" Type="http://schemas.openxmlformats.org/officeDocument/2006/relationships/image" Target="../media/image21.png"/><Relationship Id="rId5" Type="http://schemas.openxmlformats.org/officeDocument/2006/relationships/image" Target="../media/image19.png"/><Relationship Id="rId6" Type="http://schemas.openxmlformats.org/officeDocument/2006/relationships/image" Target="../media/image26.png"/><Relationship Id="rId7" Type="http://schemas.openxmlformats.org/officeDocument/2006/relationships/image" Target="../media/image23.png"/><Relationship Id="rId8"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2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3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9.xml"/><Relationship Id="rId3" Type="http://schemas.openxmlformats.org/officeDocument/2006/relationships/image" Target="../media/image27.jpg"/><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youtu.be/ujFufaaWg0Y"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5.jpg"/><Relationship Id="rId4" Type="http://schemas.openxmlformats.org/officeDocument/2006/relationships/image" Target="../media/image3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jp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1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jp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10.jpg"/><Relationship Id="rId4"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4"/>
          <p:cNvSpPr txBox="1"/>
          <p:nvPr>
            <p:ph idx="1" type="subTitle"/>
          </p:nvPr>
        </p:nvSpPr>
        <p:spPr>
          <a:xfrm rot="-686">
            <a:off x="1693625" y="4458165"/>
            <a:ext cx="6012300" cy="34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Kaz Isibue, Makhia Logan, Sean Brown, Danahe Villasenor, Derrick Newsome, Nick Fowler, Adam Gardner</a:t>
            </a:r>
            <a:endParaRPr/>
          </a:p>
        </p:txBody>
      </p:sp>
      <p:sp>
        <p:nvSpPr>
          <p:cNvPr id="169" name="Google Shape;169;p34"/>
          <p:cNvSpPr txBox="1"/>
          <p:nvPr>
            <p:ph type="ctrTitle"/>
          </p:nvPr>
        </p:nvSpPr>
        <p:spPr>
          <a:xfrm>
            <a:off x="1370225" y="3487500"/>
            <a:ext cx="6659100" cy="1179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NGRREC Team</a:t>
            </a:r>
            <a:endParaRPr/>
          </a:p>
        </p:txBody>
      </p:sp>
      <p:pic>
        <p:nvPicPr>
          <p:cNvPr id="170" name="Google Shape;170;p34"/>
          <p:cNvPicPr preferRelativeResize="0"/>
          <p:nvPr/>
        </p:nvPicPr>
        <p:blipFill rotWithShape="1">
          <a:blip r:embed="rId3">
            <a:alphaModFix/>
          </a:blip>
          <a:srcRect b="32433" l="0" r="0" t="10744"/>
          <a:stretch/>
        </p:blipFill>
        <p:spPr>
          <a:xfrm>
            <a:off x="352200" y="-386300"/>
            <a:ext cx="8439600" cy="3596700"/>
          </a:xfrm>
          <a:prstGeom prst="ellipse">
            <a:avLst/>
          </a:prstGeom>
          <a:noFill/>
          <a:ln cap="flat" cmpd="sng" w="9525">
            <a:solidFill>
              <a:schemeClr val="dk1"/>
            </a:solidFill>
            <a:prstDash val="solid"/>
            <a:round/>
            <a:headEnd len="sm" w="sm" type="none"/>
            <a:tailEnd len="sm" w="sm" type="none"/>
          </a:ln>
        </p:spPr>
      </p:pic>
      <p:sp>
        <p:nvSpPr>
          <p:cNvPr id="171" name="Google Shape;171;p34"/>
          <p:cNvSpPr txBox="1"/>
          <p:nvPr>
            <p:ph idx="2" type="subTitle"/>
          </p:nvPr>
        </p:nvSpPr>
        <p:spPr>
          <a:xfrm rot="-461">
            <a:off x="2461025" y="3321803"/>
            <a:ext cx="4477500" cy="42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Community Oriented Digital Engagement Scholars</a:t>
            </a:r>
            <a:endParaRPr/>
          </a:p>
        </p:txBody>
      </p:sp>
      <p:cxnSp>
        <p:nvCxnSpPr>
          <p:cNvPr id="172" name="Google Shape;172;p34"/>
          <p:cNvCxnSpPr>
            <a:endCxn id="171" idx="1"/>
          </p:cNvCxnSpPr>
          <p:nvPr/>
        </p:nvCxnSpPr>
        <p:spPr>
          <a:xfrm>
            <a:off x="650525" y="3534953"/>
            <a:ext cx="1810500" cy="300"/>
          </a:xfrm>
          <a:prstGeom prst="straightConnector1">
            <a:avLst/>
          </a:prstGeom>
          <a:noFill/>
          <a:ln cap="flat" cmpd="sng" w="9525">
            <a:solidFill>
              <a:schemeClr val="dk1"/>
            </a:solidFill>
            <a:prstDash val="solid"/>
            <a:round/>
            <a:headEnd len="med" w="med" type="none"/>
            <a:tailEnd len="med" w="med" type="none"/>
          </a:ln>
        </p:spPr>
      </p:cxnSp>
      <p:cxnSp>
        <p:nvCxnSpPr>
          <p:cNvPr id="173" name="Google Shape;173;p34"/>
          <p:cNvCxnSpPr>
            <a:stCxn id="171" idx="3"/>
          </p:cNvCxnSpPr>
          <p:nvPr/>
        </p:nvCxnSpPr>
        <p:spPr>
          <a:xfrm>
            <a:off x="6938525" y="3534653"/>
            <a:ext cx="1810500" cy="600"/>
          </a:xfrm>
          <a:prstGeom prst="straightConnector1">
            <a:avLst/>
          </a:prstGeom>
          <a:noFill/>
          <a:ln cap="flat" cmpd="sng" w="9525">
            <a:solidFill>
              <a:schemeClr val="dk1"/>
            </a:solidFill>
            <a:prstDash val="solid"/>
            <a:round/>
            <a:headEnd len="med" w="med" type="none"/>
            <a:tailEnd len="med" w="med" type="none"/>
          </a:ln>
        </p:spPr>
      </p:cxnSp>
      <p:pic>
        <p:nvPicPr>
          <p:cNvPr id="174" name="Google Shape;174;p34"/>
          <p:cNvPicPr preferRelativeResize="0"/>
          <p:nvPr/>
        </p:nvPicPr>
        <p:blipFill>
          <a:blip r:embed="rId4">
            <a:alphaModFix/>
          </a:blip>
          <a:stretch>
            <a:fillRect/>
          </a:stretch>
        </p:blipFill>
        <p:spPr>
          <a:xfrm>
            <a:off x="73200" y="4457571"/>
            <a:ext cx="1810497" cy="56125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9" name="Shape 249"/>
        <p:cNvGrpSpPr/>
        <p:nvPr/>
      </p:nvGrpSpPr>
      <p:grpSpPr>
        <a:xfrm>
          <a:off x="0" y="0"/>
          <a:ext cx="0" cy="0"/>
          <a:chOff x="0" y="0"/>
          <a:chExt cx="0" cy="0"/>
        </a:xfrm>
      </p:grpSpPr>
      <p:sp>
        <p:nvSpPr>
          <p:cNvPr id="250" name="Google Shape;250;p43"/>
          <p:cNvSpPr/>
          <p:nvPr/>
        </p:nvSpPr>
        <p:spPr>
          <a:xfrm>
            <a:off x="828975" y="540000"/>
            <a:ext cx="7486500" cy="1344900"/>
          </a:xfrm>
          <a:prstGeom prst="round2DiagRect">
            <a:avLst>
              <a:gd fmla="val 50000" name="adj1"/>
              <a:gd fmla="val 0" name="adj2"/>
            </a:avLst>
          </a:pr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43"/>
          <p:cNvSpPr txBox="1"/>
          <p:nvPr>
            <p:ph type="title"/>
          </p:nvPr>
        </p:nvSpPr>
        <p:spPr>
          <a:xfrm>
            <a:off x="1600725" y="540001"/>
            <a:ext cx="5943000" cy="1344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900"/>
              <a:t>What is the importance of micropl</a:t>
            </a:r>
            <a:r>
              <a:rPr lang="en" sz="2900"/>
              <a:t>astic research?</a:t>
            </a:r>
            <a:endParaRPr sz="2900"/>
          </a:p>
        </p:txBody>
      </p:sp>
      <p:sp>
        <p:nvSpPr>
          <p:cNvPr id="252" name="Google Shape;252;p43"/>
          <p:cNvSpPr txBox="1"/>
          <p:nvPr/>
        </p:nvSpPr>
        <p:spPr>
          <a:xfrm>
            <a:off x="862525" y="2255225"/>
            <a:ext cx="7452900" cy="1862400"/>
          </a:xfrm>
          <a:prstGeom prst="rect">
            <a:avLst/>
          </a:prstGeom>
          <a:solidFill>
            <a:srgbClr val="A6B1A9">
              <a:alpha val="60180"/>
            </a:srgbClr>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Mulish"/>
              <a:buChar char="❏"/>
            </a:pPr>
            <a:r>
              <a:rPr lang="en">
                <a:latin typeface="Mulish"/>
                <a:ea typeface="Mulish"/>
                <a:cs typeface="Mulish"/>
                <a:sym typeface="Mulish"/>
              </a:rPr>
              <a:t>Microplastic research is lacking, as the issue has only come to public awareness in recent years</a:t>
            </a:r>
            <a:endParaRPr>
              <a:latin typeface="Mulish"/>
              <a:ea typeface="Mulish"/>
              <a:cs typeface="Mulish"/>
              <a:sym typeface="Mulish"/>
            </a:endParaRPr>
          </a:p>
          <a:p>
            <a:pPr indent="-317500" lvl="0" marL="457200" rtl="0" algn="l">
              <a:spcBef>
                <a:spcPts val="1000"/>
              </a:spcBef>
              <a:spcAft>
                <a:spcPts val="0"/>
              </a:spcAft>
              <a:buSzPts val="1400"/>
              <a:buFont typeface="Mulish"/>
              <a:buChar char="❏"/>
            </a:pPr>
            <a:r>
              <a:rPr lang="en">
                <a:latin typeface="Mulish"/>
                <a:ea typeface="Mulish"/>
                <a:cs typeface="Mulish"/>
                <a:sym typeface="Mulish"/>
              </a:rPr>
              <a:t>Effects of microplastics on the human body are unknown</a:t>
            </a:r>
            <a:endParaRPr>
              <a:latin typeface="Mulish"/>
              <a:ea typeface="Mulish"/>
              <a:cs typeface="Mulish"/>
              <a:sym typeface="Mulish"/>
            </a:endParaRPr>
          </a:p>
          <a:p>
            <a:pPr indent="-317500" lvl="0" marL="457200" rtl="0" algn="l">
              <a:spcBef>
                <a:spcPts val="1000"/>
              </a:spcBef>
              <a:spcAft>
                <a:spcPts val="0"/>
              </a:spcAft>
              <a:buSzPts val="1400"/>
              <a:buFont typeface="Mulish"/>
              <a:buChar char="❏"/>
            </a:pPr>
            <a:r>
              <a:rPr lang="en">
                <a:latin typeface="Mulish"/>
                <a:ea typeface="Mulish"/>
                <a:cs typeface="Mulish"/>
                <a:sym typeface="Mulish"/>
              </a:rPr>
              <a:t>Whether microplastics are affecting the ecosystem is also unknown</a:t>
            </a:r>
            <a:endParaRPr>
              <a:latin typeface="Mulish"/>
              <a:ea typeface="Mulish"/>
              <a:cs typeface="Mulish"/>
              <a:sym typeface="Mulish"/>
            </a:endParaRPr>
          </a:p>
          <a:p>
            <a:pPr indent="-317500" lvl="0" marL="457200" rtl="0" algn="l">
              <a:spcBef>
                <a:spcPts val="1000"/>
              </a:spcBef>
              <a:spcAft>
                <a:spcPts val="1000"/>
              </a:spcAft>
              <a:buSzPts val="1400"/>
              <a:buFont typeface="Mulish"/>
              <a:buChar char="❏"/>
            </a:pPr>
            <a:r>
              <a:rPr lang="en">
                <a:latin typeface="Mulish"/>
                <a:ea typeface="Mulish"/>
                <a:cs typeface="Mulish"/>
                <a:sym typeface="Mulish"/>
              </a:rPr>
              <a:t>By researching these plastics we are able to bring the results to policy makers for real change</a:t>
            </a:r>
            <a:endParaRPr>
              <a:latin typeface="Mulish"/>
              <a:ea typeface="Mulish"/>
              <a:cs typeface="Mulish"/>
              <a:sym typeface="Mulish"/>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6" name="Shape 256"/>
        <p:cNvGrpSpPr/>
        <p:nvPr/>
      </p:nvGrpSpPr>
      <p:grpSpPr>
        <a:xfrm>
          <a:off x="0" y="0"/>
          <a:ext cx="0" cy="0"/>
          <a:chOff x="0" y="0"/>
          <a:chExt cx="0" cy="0"/>
        </a:xfrm>
      </p:grpSpPr>
      <p:pic>
        <p:nvPicPr>
          <p:cNvPr id="257" name="Google Shape;257;p44"/>
          <p:cNvPicPr preferRelativeResize="0"/>
          <p:nvPr/>
        </p:nvPicPr>
        <p:blipFill rotWithShape="1">
          <a:blip r:embed="rId4">
            <a:alphaModFix/>
          </a:blip>
          <a:srcRect b="0" l="0" r="0" t="0"/>
          <a:stretch/>
        </p:blipFill>
        <p:spPr>
          <a:xfrm>
            <a:off x="-4" y="-15"/>
            <a:ext cx="9144000" cy="6857986"/>
          </a:xfrm>
          <a:prstGeom prst="rect">
            <a:avLst/>
          </a:prstGeom>
          <a:noFill/>
          <a:ln>
            <a:noFill/>
          </a:ln>
        </p:spPr>
      </p:pic>
      <p:sp>
        <p:nvSpPr>
          <p:cNvPr id="258" name="Google Shape;258;p44"/>
          <p:cNvSpPr/>
          <p:nvPr/>
        </p:nvSpPr>
        <p:spPr>
          <a:xfrm>
            <a:off x="828750" y="261600"/>
            <a:ext cx="7486500" cy="1182600"/>
          </a:xfrm>
          <a:prstGeom prst="round2DiagRect">
            <a:avLst>
              <a:gd fmla="val 50000" name="adj1"/>
              <a:gd fmla="val 0" name="adj2"/>
            </a:avLst>
          </a:pr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44"/>
          <p:cNvSpPr txBox="1"/>
          <p:nvPr>
            <p:ph type="title"/>
          </p:nvPr>
        </p:nvSpPr>
        <p:spPr>
          <a:xfrm>
            <a:off x="1600500" y="463800"/>
            <a:ext cx="5943000" cy="778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900"/>
              <a:t>What is the Microplastics Initiative at NGRREC?</a:t>
            </a:r>
            <a:endParaRPr sz="2400"/>
          </a:p>
        </p:txBody>
      </p:sp>
      <p:sp>
        <p:nvSpPr>
          <p:cNvPr id="260" name="Google Shape;260;p44"/>
          <p:cNvSpPr txBox="1"/>
          <p:nvPr/>
        </p:nvSpPr>
        <p:spPr>
          <a:xfrm>
            <a:off x="845550" y="1797000"/>
            <a:ext cx="7452900" cy="2806500"/>
          </a:xfrm>
          <a:prstGeom prst="rect">
            <a:avLst/>
          </a:prstGeom>
          <a:solidFill>
            <a:srgbClr val="A6B1A9">
              <a:alpha val="60180"/>
            </a:srgbClr>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317500" lvl="0" marL="457200" rtl="0" algn="l">
              <a:spcBef>
                <a:spcPts val="1000"/>
              </a:spcBef>
              <a:spcAft>
                <a:spcPts val="0"/>
              </a:spcAft>
              <a:buSzPts val="1400"/>
              <a:buFont typeface="Mulish"/>
              <a:buChar char="❏"/>
            </a:pPr>
            <a:r>
              <a:rPr lang="en">
                <a:latin typeface="Mulish"/>
                <a:ea typeface="Mulish"/>
                <a:cs typeface="Mulish"/>
                <a:sym typeface="Mulish"/>
              </a:rPr>
              <a:t>Emerging Contaminants Initiative</a:t>
            </a:r>
            <a:endParaRPr>
              <a:latin typeface="Mulish"/>
              <a:ea typeface="Mulish"/>
              <a:cs typeface="Mulish"/>
              <a:sym typeface="Mulish"/>
            </a:endParaRPr>
          </a:p>
          <a:p>
            <a:pPr indent="-317500" lvl="0" marL="914400" rtl="0" algn="l">
              <a:spcBef>
                <a:spcPts val="1000"/>
              </a:spcBef>
              <a:spcAft>
                <a:spcPts val="0"/>
              </a:spcAft>
              <a:buSzPts val="1400"/>
              <a:buFont typeface="Mulish"/>
              <a:buChar char="-"/>
            </a:pPr>
            <a:r>
              <a:rPr lang="en">
                <a:latin typeface="Mulish"/>
                <a:ea typeface="Mulish"/>
                <a:cs typeface="Mulish"/>
                <a:sym typeface="Mulish"/>
              </a:rPr>
              <a:t>Mississippi River Basin Plastic Pollution (MRBPP) Collaborative</a:t>
            </a:r>
            <a:endParaRPr>
              <a:latin typeface="Mulish"/>
              <a:ea typeface="Mulish"/>
              <a:cs typeface="Mulish"/>
              <a:sym typeface="Mulish"/>
            </a:endParaRPr>
          </a:p>
          <a:p>
            <a:pPr indent="-317500" lvl="0" marL="457200" rtl="0" algn="l">
              <a:spcBef>
                <a:spcPts val="1000"/>
              </a:spcBef>
              <a:spcAft>
                <a:spcPts val="0"/>
              </a:spcAft>
              <a:buSzPts val="1400"/>
              <a:buFont typeface="Mulish"/>
              <a:buChar char="❏"/>
            </a:pPr>
            <a:r>
              <a:rPr lang="en">
                <a:latin typeface="Mulish"/>
                <a:ea typeface="Mulish"/>
                <a:cs typeface="Mulish"/>
                <a:sym typeface="Mulish"/>
              </a:rPr>
              <a:t>5 Main Themes</a:t>
            </a:r>
            <a:endParaRPr>
              <a:latin typeface="Mulish"/>
              <a:ea typeface="Mulish"/>
              <a:cs typeface="Mulish"/>
              <a:sym typeface="Mulish"/>
            </a:endParaRPr>
          </a:p>
          <a:p>
            <a:pPr indent="-317500" lvl="0" marL="914400" rtl="0" algn="l">
              <a:spcBef>
                <a:spcPts val="1000"/>
              </a:spcBef>
              <a:spcAft>
                <a:spcPts val="0"/>
              </a:spcAft>
              <a:buSzPts val="1400"/>
              <a:buFont typeface="Mulish"/>
              <a:buAutoNum type="arabicPeriod"/>
            </a:pPr>
            <a:r>
              <a:rPr lang="en">
                <a:latin typeface="Mulish"/>
                <a:ea typeface="Mulish"/>
                <a:cs typeface="Mulish"/>
                <a:sym typeface="Mulish"/>
              </a:rPr>
              <a:t>Extent of Plastic Pollution</a:t>
            </a:r>
            <a:endParaRPr>
              <a:latin typeface="Mulish"/>
              <a:ea typeface="Mulish"/>
              <a:cs typeface="Mulish"/>
              <a:sym typeface="Mulish"/>
            </a:endParaRPr>
          </a:p>
          <a:p>
            <a:pPr indent="-317500" lvl="0" marL="914400" rtl="0" algn="l">
              <a:spcBef>
                <a:spcPts val="1000"/>
              </a:spcBef>
              <a:spcAft>
                <a:spcPts val="0"/>
              </a:spcAft>
              <a:buSzPts val="1400"/>
              <a:buFont typeface="Mulish"/>
              <a:buAutoNum type="arabicPeriod"/>
            </a:pPr>
            <a:r>
              <a:rPr lang="en">
                <a:latin typeface="Mulish"/>
                <a:ea typeface="Mulish"/>
                <a:cs typeface="Mulish"/>
                <a:sym typeface="Mulish"/>
              </a:rPr>
              <a:t>Ecosystems and Biodiversity</a:t>
            </a:r>
            <a:endParaRPr>
              <a:latin typeface="Mulish"/>
              <a:ea typeface="Mulish"/>
              <a:cs typeface="Mulish"/>
              <a:sym typeface="Mulish"/>
            </a:endParaRPr>
          </a:p>
          <a:p>
            <a:pPr indent="-317500" lvl="0" marL="914400" rtl="0" algn="l">
              <a:spcBef>
                <a:spcPts val="1000"/>
              </a:spcBef>
              <a:spcAft>
                <a:spcPts val="0"/>
              </a:spcAft>
              <a:buSzPts val="1400"/>
              <a:buFont typeface="Mulish"/>
              <a:buAutoNum type="arabicPeriod"/>
            </a:pPr>
            <a:r>
              <a:rPr lang="en">
                <a:latin typeface="Mulish"/>
                <a:ea typeface="Mulish"/>
                <a:cs typeface="Mulish"/>
                <a:sym typeface="Mulish"/>
              </a:rPr>
              <a:t>Human Dimension</a:t>
            </a:r>
            <a:endParaRPr>
              <a:latin typeface="Mulish"/>
              <a:ea typeface="Mulish"/>
              <a:cs typeface="Mulish"/>
              <a:sym typeface="Mulish"/>
            </a:endParaRPr>
          </a:p>
          <a:p>
            <a:pPr indent="-317500" lvl="0" marL="914400" rtl="0" algn="l">
              <a:spcBef>
                <a:spcPts val="1000"/>
              </a:spcBef>
              <a:spcAft>
                <a:spcPts val="0"/>
              </a:spcAft>
              <a:buSzPts val="1400"/>
              <a:buFont typeface="Mulish"/>
              <a:buAutoNum type="arabicPeriod"/>
            </a:pPr>
            <a:r>
              <a:rPr lang="en">
                <a:latin typeface="Mulish"/>
                <a:ea typeface="Mulish"/>
                <a:cs typeface="Mulish"/>
                <a:sym typeface="Mulish"/>
              </a:rPr>
              <a:t>Education and Outreach</a:t>
            </a:r>
            <a:endParaRPr>
              <a:latin typeface="Mulish"/>
              <a:ea typeface="Mulish"/>
              <a:cs typeface="Mulish"/>
              <a:sym typeface="Mulish"/>
            </a:endParaRPr>
          </a:p>
          <a:p>
            <a:pPr indent="-317500" lvl="0" marL="914400" rtl="0" algn="l">
              <a:spcBef>
                <a:spcPts val="1000"/>
              </a:spcBef>
              <a:spcAft>
                <a:spcPts val="1000"/>
              </a:spcAft>
              <a:buSzPts val="1400"/>
              <a:buFont typeface="Mulish"/>
              <a:buAutoNum type="arabicPeriod"/>
            </a:pPr>
            <a:r>
              <a:rPr lang="en">
                <a:latin typeface="Mulish"/>
                <a:ea typeface="Mulish"/>
                <a:cs typeface="Mulish"/>
                <a:sym typeface="Mulish"/>
              </a:rPr>
              <a:t>Policy</a:t>
            </a:r>
            <a:endParaRPr>
              <a:latin typeface="Mulish"/>
              <a:ea typeface="Mulish"/>
              <a:cs typeface="Mulish"/>
              <a:sym typeface="Mulish"/>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BFBFBF"/>
            </a:gs>
            <a:gs pos="100000">
              <a:srgbClr val="737373"/>
            </a:gs>
          </a:gsLst>
          <a:path path="circle">
            <a:fillToRect b="50%" l="50%" r="50%" t="50%"/>
          </a:path>
          <a:tileRect/>
        </a:gradFill>
      </p:bgPr>
    </p:bg>
    <p:spTree>
      <p:nvGrpSpPr>
        <p:cNvPr id="264" name="Shape 264"/>
        <p:cNvGrpSpPr/>
        <p:nvPr/>
      </p:nvGrpSpPr>
      <p:grpSpPr>
        <a:xfrm>
          <a:off x="0" y="0"/>
          <a:ext cx="0" cy="0"/>
          <a:chOff x="0" y="0"/>
          <a:chExt cx="0" cy="0"/>
        </a:xfrm>
      </p:grpSpPr>
      <p:sp>
        <p:nvSpPr>
          <p:cNvPr id="265" name="Google Shape;265;p45"/>
          <p:cNvSpPr/>
          <p:nvPr/>
        </p:nvSpPr>
        <p:spPr>
          <a:xfrm rot="5400000">
            <a:off x="6763650" y="2515350"/>
            <a:ext cx="2913000" cy="195000"/>
          </a:xfrm>
          <a:prstGeom prst="rect">
            <a:avLst/>
          </a:prstGeom>
          <a:solidFill>
            <a:srgbClr val="999999"/>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 picture containing indoor, building, fence&#10;&#10;Description automatically generated" id="266" name="Google Shape;266;p45"/>
          <p:cNvPicPr preferRelativeResize="0"/>
          <p:nvPr/>
        </p:nvPicPr>
        <p:blipFill rotWithShape="1">
          <a:blip r:embed="rId3">
            <a:alphaModFix/>
          </a:blip>
          <a:srcRect b="0" l="0" r="0" t="0"/>
          <a:stretch/>
        </p:blipFill>
        <p:spPr>
          <a:xfrm>
            <a:off x="1287850" y="76575"/>
            <a:ext cx="6653798" cy="4990348"/>
          </a:xfrm>
          <a:prstGeom prst="rect">
            <a:avLst/>
          </a:prstGeom>
          <a:noFill/>
          <a:ln cap="flat" cmpd="sng" w="19050">
            <a:solidFill>
              <a:srgbClr val="000000"/>
            </a:solidFill>
            <a:prstDash val="solid"/>
            <a:round/>
            <a:headEnd len="sm" w="sm" type="none"/>
            <a:tailEnd len="sm" w="sm" type="none"/>
          </a:ln>
        </p:spPr>
      </p:pic>
      <p:sp>
        <p:nvSpPr>
          <p:cNvPr id="267" name="Google Shape;267;p45"/>
          <p:cNvSpPr/>
          <p:nvPr/>
        </p:nvSpPr>
        <p:spPr>
          <a:xfrm rot="5400000">
            <a:off x="-404650" y="2515350"/>
            <a:ext cx="2913000" cy="195000"/>
          </a:xfrm>
          <a:prstGeom prst="rect">
            <a:avLst/>
          </a:prstGeom>
          <a:solidFill>
            <a:srgbClr val="999999"/>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45"/>
          <p:cNvSpPr/>
          <p:nvPr/>
        </p:nvSpPr>
        <p:spPr>
          <a:xfrm>
            <a:off x="828975" y="1727550"/>
            <a:ext cx="7486500" cy="1119900"/>
          </a:xfrm>
          <a:prstGeom prst="round2DiagRect">
            <a:avLst>
              <a:gd fmla="val 50000" name="adj1"/>
              <a:gd fmla="val 0" name="adj2"/>
            </a:avLst>
          </a:pr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45"/>
          <p:cNvSpPr txBox="1"/>
          <p:nvPr>
            <p:ph type="title"/>
          </p:nvPr>
        </p:nvSpPr>
        <p:spPr>
          <a:xfrm>
            <a:off x="1703475" y="1832750"/>
            <a:ext cx="5943000" cy="778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900"/>
              <a:t>What research is NGRREC doing to understand microplastics?</a:t>
            </a:r>
            <a:endParaRPr sz="24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id="274" name="Google Shape;274;p46"/>
          <p:cNvPicPr preferRelativeResize="0"/>
          <p:nvPr/>
        </p:nvPicPr>
        <p:blipFill rotWithShape="1">
          <a:blip r:embed="rId3">
            <a:alphaModFix/>
          </a:blip>
          <a:srcRect b="0" l="0" r="0" t="0"/>
          <a:stretch/>
        </p:blipFill>
        <p:spPr>
          <a:xfrm>
            <a:off x="0" y="0"/>
            <a:ext cx="6092251" cy="3426899"/>
          </a:xfrm>
          <a:prstGeom prst="rect">
            <a:avLst/>
          </a:prstGeom>
          <a:noFill/>
          <a:ln cap="flat" cmpd="sng" w="38100">
            <a:solidFill>
              <a:srgbClr val="000000"/>
            </a:solidFill>
            <a:prstDash val="solid"/>
            <a:round/>
            <a:headEnd len="sm" w="sm" type="none"/>
            <a:tailEnd len="sm" w="sm" type="none"/>
          </a:ln>
        </p:spPr>
      </p:pic>
      <p:pic>
        <p:nvPicPr>
          <p:cNvPr descr="A picture containing table, indoor, sitting, floor&#10;&#10;Description automatically generated" id="275" name="Google Shape;275;p46"/>
          <p:cNvPicPr preferRelativeResize="0"/>
          <p:nvPr/>
        </p:nvPicPr>
        <p:blipFill rotWithShape="1">
          <a:blip r:embed="rId4">
            <a:alphaModFix/>
          </a:blip>
          <a:srcRect b="0" l="0" r="0" t="17654"/>
          <a:stretch/>
        </p:blipFill>
        <p:spPr>
          <a:xfrm rot="-5400000">
            <a:off x="2373787" y="2617488"/>
            <a:ext cx="2407425" cy="2642499"/>
          </a:xfrm>
          <a:prstGeom prst="rect">
            <a:avLst/>
          </a:prstGeom>
          <a:noFill/>
          <a:ln cap="flat" cmpd="sng" w="38100">
            <a:solidFill>
              <a:srgbClr val="000000"/>
            </a:solidFill>
            <a:prstDash val="solid"/>
            <a:round/>
            <a:headEnd len="sm" w="sm" type="none"/>
            <a:tailEnd len="sm" w="sm" type="none"/>
          </a:ln>
        </p:spPr>
      </p:pic>
      <p:pic>
        <p:nvPicPr>
          <p:cNvPr id="276" name="Google Shape;276;p46"/>
          <p:cNvPicPr preferRelativeResize="0"/>
          <p:nvPr/>
        </p:nvPicPr>
        <p:blipFill rotWithShape="1">
          <a:blip r:embed="rId5">
            <a:alphaModFix/>
          </a:blip>
          <a:srcRect b="0" l="0" r="0" t="0"/>
          <a:stretch/>
        </p:blipFill>
        <p:spPr>
          <a:xfrm>
            <a:off x="6053977" y="1"/>
            <a:ext cx="3090025" cy="2317518"/>
          </a:xfrm>
          <a:prstGeom prst="rect">
            <a:avLst/>
          </a:prstGeom>
          <a:noFill/>
          <a:ln cap="flat" cmpd="sng" w="38100">
            <a:solidFill>
              <a:schemeClr val="dk1"/>
            </a:solidFill>
            <a:prstDash val="solid"/>
            <a:round/>
            <a:headEnd len="sm" w="sm" type="none"/>
            <a:tailEnd len="sm" w="sm" type="none"/>
          </a:ln>
        </p:spPr>
      </p:pic>
      <p:pic>
        <p:nvPicPr>
          <p:cNvPr id="277" name="Google Shape;277;p46"/>
          <p:cNvPicPr preferRelativeResize="0"/>
          <p:nvPr/>
        </p:nvPicPr>
        <p:blipFill rotWithShape="1">
          <a:blip r:embed="rId6">
            <a:alphaModFix/>
          </a:blip>
          <a:srcRect b="0" l="0" r="0" t="13043"/>
          <a:stretch/>
        </p:blipFill>
        <p:spPr>
          <a:xfrm>
            <a:off x="4920350" y="2387874"/>
            <a:ext cx="4223650" cy="2754575"/>
          </a:xfrm>
          <a:prstGeom prst="rect">
            <a:avLst/>
          </a:prstGeom>
          <a:noFill/>
          <a:ln cap="flat" cmpd="sng" w="38100">
            <a:solidFill>
              <a:schemeClr val="dk1"/>
            </a:solidFill>
            <a:prstDash val="solid"/>
            <a:round/>
            <a:headEnd len="sm" w="sm" type="none"/>
            <a:tailEnd len="sm" w="sm" type="none"/>
          </a:ln>
        </p:spPr>
      </p:pic>
      <p:pic>
        <p:nvPicPr>
          <p:cNvPr id="278" name="Google Shape;278;p46"/>
          <p:cNvPicPr preferRelativeResize="0"/>
          <p:nvPr/>
        </p:nvPicPr>
        <p:blipFill rotWithShape="1">
          <a:blip r:embed="rId7">
            <a:alphaModFix/>
          </a:blip>
          <a:srcRect b="9272" l="0" r="0" t="0"/>
          <a:stretch/>
        </p:blipFill>
        <p:spPr>
          <a:xfrm>
            <a:off x="-42500" y="2387874"/>
            <a:ext cx="2277148" cy="2754572"/>
          </a:xfrm>
          <a:prstGeom prst="rect">
            <a:avLst/>
          </a:prstGeom>
          <a:noFill/>
          <a:ln cap="flat" cmpd="sng" w="38100">
            <a:solidFill>
              <a:schemeClr val="dk1"/>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2" name="Shape 282"/>
        <p:cNvGrpSpPr/>
        <p:nvPr/>
      </p:nvGrpSpPr>
      <p:grpSpPr>
        <a:xfrm>
          <a:off x="0" y="0"/>
          <a:ext cx="0" cy="0"/>
          <a:chOff x="0" y="0"/>
          <a:chExt cx="0" cy="0"/>
        </a:xfrm>
      </p:grpSpPr>
      <p:sp>
        <p:nvSpPr>
          <p:cNvPr id="283" name="Google Shape;283;p47"/>
          <p:cNvSpPr/>
          <p:nvPr/>
        </p:nvSpPr>
        <p:spPr>
          <a:xfrm>
            <a:off x="895500" y="2324100"/>
            <a:ext cx="7353300" cy="2413200"/>
          </a:xfrm>
          <a:prstGeom prst="round2DiagRect">
            <a:avLst>
              <a:gd fmla="val 50000" name="adj1"/>
              <a:gd fmla="val 0" name="adj2"/>
            </a:avLst>
          </a:pr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47"/>
          <p:cNvSpPr txBox="1"/>
          <p:nvPr>
            <p:ph type="title"/>
          </p:nvPr>
        </p:nvSpPr>
        <p:spPr>
          <a:xfrm>
            <a:off x="1333500" y="2454450"/>
            <a:ext cx="6550200" cy="2152500"/>
          </a:xfrm>
          <a:prstGeom prst="rect">
            <a:avLst/>
          </a:prstGeom>
        </p:spPr>
        <p:txBody>
          <a:bodyPr anchorCtr="0" anchor="ctr" bIns="91425" lIns="91425" spcFirstLastPara="1" rIns="91425" wrap="square" tIns="91425">
            <a:noAutofit/>
          </a:bodyPr>
          <a:lstStyle/>
          <a:p>
            <a:pPr indent="0" lvl="0" marL="457200" rtl="0" algn="ctr">
              <a:lnSpc>
                <a:spcPct val="115000"/>
              </a:lnSpc>
              <a:spcBef>
                <a:spcPts val="0"/>
              </a:spcBef>
              <a:spcAft>
                <a:spcPts val="0"/>
              </a:spcAft>
              <a:buNone/>
            </a:pPr>
            <a:r>
              <a:rPr lang="en" sz="2200">
                <a:solidFill>
                  <a:srgbClr val="000000"/>
                </a:solidFill>
                <a:latin typeface="Comfortaa"/>
                <a:ea typeface="Comfortaa"/>
                <a:cs typeface="Comfortaa"/>
                <a:sym typeface="Comfortaa"/>
              </a:rPr>
              <a:t>Education Program</a:t>
            </a:r>
            <a:endParaRPr sz="2200">
              <a:solidFill>
                <a:srgbClr val="000000"/>
              </a:solidFill>
              <a:latin typeface="Comfortaa"/>
              <a:ea typeface="Comfortaa"/>
              <a:cs typeface="Comfortaa"/>
              <a:sym typeface="Comfortaa"/>
            </a:endParaRPr>
          </a:p>
          <a:p>
            <a:pPr indent="-368300" lvl="0" marL="457200" rtl="0" algn="l">
              <a:lnSpc>
                <a:spcPct val="115000"/>
              </a:lnSpc>
              <a:spcBef>
                <a:spcPts val="0"/>
              </a:spcBef>
              <a:spcAft>
                <a:spcPts val="0"/>
              </a:spcAft>
              <a:buSzPts val="2200"/>
              <a:buFont typeface="Comfortaa"/>
              <a:buChar char="●"/>
            </a:pPr>
            <a:r>
              <a:rPr b="0" lang="en" sz="2200">
                <a:solidFill>
                  <a:srgbClr val="000000"/>
                </a:solidFill>
                <a:latin typeface="Comfortaa"/>
                <a:ea typeface="Comfortaa"/>
                <a:cs typeface="Comfortaa"/>
                <a:sym typeface="Comfortaa"/>
              </a:rPr>
              <a:t>What does the education program look like at NGRREC? </a:t>
            </a:r>
            <a:endParaRPr b="0" sz="2200">
              <a:latin typeface="Mulish"/>
              <a:ea typeface="Mulish"/>
              <a:cs typeface="Mulish"/>
              <a:sym typeface="Mulish"/>
            </a:endParaRPr>
          </a:p>
          <a:p>
            <a:pPr indent="-368300" lvl="0" marL="457200" rtl="0" algn="l">
              <a:lnSpc>
                <a:spcPct val="115000"/>
              </a:lnSpc>
              <a:spcBef>
                <a:spcPts val="0"/>
              </a:spcBef>
              <a:spcAft>
                <a:spcPts val="0"/>
              </a:spcAft>
              <a:buClr>
                <a:srgbClr val="000000"/>
              </a:buClr>
              <a:buSzPts val="2200"/>
              <a:buFont typeface="Comfortaa"/>
              <a:buChar char="●"/>
            </a:pPr>
            <a:r>
              <a:rPr b="0" lang="en" sz="2200">
                <a:solidFill>
                  <a:srgbClr val="000000"/>
                </a:solidFill>
                <a:latin typeface="Comfortaa"/>
                <a:ea typeface="Comfortaa"/>
                <a:cs typeface="Comfortaa"/>
                <a:sym typeface="Comfortaa"/>
              </a:rPr>
              <a:t>What is the educational mission? </a:t>
            </a:r>
            <a:endParaRPr b="0" sz="2200">
              <a:solidFill>
                <a:srgbClr val="000000"/>
              </a:solidFill>
              <a:latin typeface="Comfortaa"/>
              <a:ea typeface="Comfortaa"/>
              <a:cs typeface="Comfortaa"/>
              <a:sym typeface="Comfortaa"/>
            </a:endParaRPr>
          </a:p>
          <a:p>
            <a:pPr indent="-330200" lvl="0" marL="457200" rtl="0" algn="l">
              <a:lnSpc>
                <a:spcPct val="115000"/>
              </a:lnSpc>
              <a:spcBef>
                <a:spcPts val="0"/>
              </a:spcBef>
              <a:spcAft>
                <a:spcPts val="0"/>
              </a:spcAft>
              <a:buSzPts val="1600"/>
              <a:buFont typeface="Comfortaa"/>
              <a:buChar char="●"/>
            </a:pPr>
            <a:r>
              <a:rPr b="0" lang="en" sz="2200">
                <a:solidFill>
                  <a:srgbClr val="000000"/>
                </a:solidFill>
                <a:latin typeface="Comfortaa"/>
                <a:ea typeface="Comfortaa"/>
                <a:cs typeface="Comfortaa"/>
                <a:sym typeface="Comfortaa"/>
              </a:rPr>
              <a:t>What are some programs that the education initiative has to offer?</a:t>
            </a:r>
            <a:r>
              <a:rPr b="0" lang="en" sz="1600">
                <a:solidFill>
                  <a:srgbClr val="000000"/>
                </a:solidFill>
                <a:latin typeface="Comfortaa"/>
                <a:ea typeface="Comfortaa"/>
                <a:cs typeface="Comfortaa"/>
                <a:sym typeface="Comfortaa"/>
              </a:rPr>
              <a:t> </a:t>
            </a:r>
            <a:endParaRPr sz="1600">
              <a:latin typeface="Comfortaa"/>
              <a:ea typeface="Comfortaa"/>
              <a:cs typeface="Comfortaa"/>
              <a:sym typeface="Comforta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48"/>
          <p:cNvSpPr txBox="1"/>
          <p:nvPr>
            <p:ph type="title"/>
          </p:nvPr>
        </p:nvSpPr>
        <p:spPr>
          <a:xfrm>
            <a:off x="632600" y="540000"/>
            <a:ext cx="7704000" cy="564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Outreach </a:t>
            </a:r>
            <a:endParaRPr/>
          </a:p>
        </p:txBody>
      </p:sp>
      <p:sp>
        <p:nvSpPr>
          <p:cNvPr id="290" name="Google Shape;290;p48"/>
          <p:cNvSpPr txBox="1"/>
          <p:nvPr>
            <p:ph idx="1" type="subTitle"/>
          </p:nvPr>
        </p:nvSpPr>
        <p:spPr>
          <a:xfrm rot="-216">
            <a:off x="3303425" y="982227"/>
            <a:ext cx="4779900" cy="1677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sz="1100"/>
          </a:p>
          <a:p>
            <a:pPr indent="-361950" lvl="0" marL="457200" rtl="0" algn="l">
              <a:spcBef>
                <a:spcPts val="1600"/>
              </a:spcBef>
              <a:spcAft>
                <a:spcPts val="0"/>
              </a:spcAft>
              <a:buSzPts val="2100"/>
              <a:buChar char="●"/>
            </a:pPr>
            <a:r>
              <a:rPr b="1" lang="en" sz="2100"/>
              <a:t>What is Outreach at NGRREC? </a:t>
            </a:r>
            <a:endParaRPr b="1" sz="2100"/>
          </a:p>
          <a:p>
            <a:pPr indent="-361950" lvl="0" marL="457200" rtl="0" algn="l">
              <a:spcBef>
                <a:spcPts val="1000"/>
              </a:spcBef>
              <a:spcAft>
                <a:spcPts val="0"/>
              </a:spcAft>
              <a:buSzPts val="2100"/>
              <a:buChar char="●"/>
            </a:pPr>
            <a:r>
              <a:rPr b="1" lang="en" sz="2100"/>
              <a:t>What is Riverwatch?</a:t>
            </a:r>
            <a:endParaRPr b="1" sz="2100"/>
          </a:p>
          <a:p>
            <a:pPr indent="0" lvl="0" marL="0" rtl="0" algn="l">
              <a:spcBef>
                <a:spcPts val="1600"/>
              </a:spcBef>
              <a:spcAft>
                <a:spcPts val="0"/>
              </a:spcAft>
              <a:buNone/>
            </a:pPr>
            <a:r>
              <a:t/>
            </a:r>
            <a:endParaRPr b="1" sz="2100"/>
          </a:p>
          <a:p>
            <a:pPr indent="0" lvl="0" marL="0" rtl="0" algn="l">
              <a:spcBef>
                <a:spcPts val="1600"/>
              </a:spcBef>
              <a:spcAft>
                <a:spcPts val="0"/>
              </a:spcAft>
              <a:buNone/>
            </a:pPr>
            <a:r>
              <a:t/>
            </a:r>
            <a:endParaRPr b="1" sz="1100"/>
          </a:p>
        </p:txBody>
      </p:sp>
      <p:cxnSp>
        <p:nvCxnSpPr>
          <p:cNvPr id="291" name="Google Shape;291;p48"/>
          <p:cNvCxnSpPr/>
          <p:nvPr/>
        </p:nvCxnSpPr>
        <p:spPr>
          <a:xfrm>
            <a:off x="720000" y="822150"/>
            <a:ext cx="1851900" cy="0"/>
          </a:xfrm>
          <a:prstGeom prst="straightConnector1">
            <a:avLst/>
          </a:prstGeom>
          <a:noFill/>
          <a:ln cap="flat" cmpd="sng" w="9525">
            <a:solidFill>
              <a:schemeClr val="dk1"/>
            </a:solidFill>
            <a:prstDash val="solid"/>
            <a:round/>
            <a:headEnd len="med" w="med" type="none"/>
            <a:tailEnd len="med" w="med" type="none"/>
          </a:ln>
        </p:spPr>
      </p:cxnSp>
      <p:cxnSp>
        <p:nvCxnSpPr>
          <p:cNvPr id="292" name="Google Shape;292;p48"/>
          <p:cNvCxnSpPr/>
          <p:nvPr/>
        </p:nvCxnSpPr>
        <p:spPr>
          <a:xfrm>
            <a:off x="6572100" y="822150"/>
            <a:ext cx="1851900" cy="0"/>
          </a:xfrm>
          <a:prstGeom prst="straightConnector1">
            <a:avLst/>
          </a:prstGeom>
          <a:noFill/>
          <a:ln cap="flat" cmpd="sng" w="9525">
            <a:solidFill>
              <a:schemeClr val="dk1"/>
            </a:solidFill>
            <a:prstDash val="solid"/>
            <a:round/>
            <a:headEnd len="med" w="med" type="none"/>
            <a:tailEnd len="med" w="med" type="none"/>
          </a:ln>
        </p:spPr>
      </p:cxnSp>
      <p:pic>
        <p:nvPicPr>
          <p:cNvPr id="293" name="Google Shape;293;p48"/>
          <p:cNvPicPr preferRelativeResize="0"/>
          <p:nvPr/>
        </p:nvPicPr>
        <p:blipFill rotWithShape="1">
          <a:blip r:embed="rId3">
            <a:alphaModFix/>
          </a:blip>
          <a:srcRect b="0" l="9022" r="9030" t="0"/>
          <a:stretch/>
        </p:blipFill>
        <p:spPr>
          <a:xfrm>
            <a:off x="287575" y="1041150"/>
            <a:ext cx="2908500" cy="3549300"/>
          </a:xfrm>
          <a:prstGeom prst="round2SameRect">
            <a:avLst>
              <a:gd fmla="val 50000" name="adj1"/>
              <a:gd fmla="val 0" name="adj2"/>
            </a:avLst>
          </a:prstGeom>
          <a:noFill/>
          <a:ln cap="flat" cmpd="sng" w="19050">
            <a:solidFill>
              <a:schemeClr val="dk1"/>
            </a:solidFill>
            <a:prstDash val="solid"/>
            <a:round/>
            <a:headEnd len="sm" w="sm" type="none"/>
            <a:tailEnd len="sm" w="sm" type="none"/>
          </a:ln>
        </p:spPr>
      </p:pic>
      <p:sp>
        <p:nvSpPr>
          <p:cNvPr id="294" name="Google Shape;294;p48"/>
          <p:cNvSpPr/>
          <p:nvPr/>
        </p:nvSpPr>
        <p:spPr>
          <a:xfrm>
            <a:off x="1975" y="5048550"/>
            <a:ext cx="9144000" cy="99000"/>
          </a:xfrm>
          <a:prstGeom prst="rect">
            <a:avLst/>
          </a:prstGeom>
          <a:solidFill>
            <a:srgbClr val="999999"/>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5" name="Google Shape;295;p48"/>
          <p:cNvPicPr preferRelativeResize="0"/>
          <p:nvPr/>
        </p:nvPicPr>
        <p:blipFill>
          <a:blip r:embed="rId4">
            <a:alphaModFix/>
          </a:blip>
          <a:stretch>
            <a:fillRect/>
          </a:stretch>
        </p:blipFill>
        <p:spPr>
          <a:xfrm>
            <a:off x="3471013" y="2531926"/>
            <a:ext cx="2058523" cy="2058523"/>
          </a:xfrm>
          <a:prstGeom prst="rect">
            <a:avLst/>
          </a:prstGeom>
          <a:noFill/>
          <a:ln cap="flat" cmpd="sng" w="19050">
            <a:solidFill>
              <a:schemeClr val="dk1"/>
            </a:solidFill>
            <a:prstDash val="solid"/>
            <a:round/>
            <a:headEnd len="sm" w="sm" type="none"/>
            <a:tailEnd len="sm" w="sm" type="none"/>
          </a:ln>
        </p:spPr>
      </p:pic>
      <p:pic>
        <p:nvPicPr>
          <p:cNvPr id="296" name="Google Shape;296;p48"/>
          <p:cNvPicPr preferRelativeResize="0"/>
          <p:nvPr/>
        </p:nvPicPr>
        <p:blipFill>
          <a:blip r:embed="rId5">
            <a:alphaModFix/>
          </a:blip>
          <a:stretch>
            <a:fillRect/>
          </a:stretch>
        </p:blipFill>
        <p:spPr>
          <a:xfrm>
            <a:off x="5804475" y="2508213"/>
            <a:ext cx="2807900" cy="2105925"/>
          </a:xfrm>
          <a:prstGeom prst="rect">
            <a:avLst/>
          </a:prstGeom>
          <a:noFill/>
          <a:ln cap="flat" cmpd="sng" w="19050">
            <a:solidFill>
              <a:schemeClr val="dk1"/>
            </a:solidFill>
            <a:prstDash val="solid"/>
            <a:round/>
            <a:headEnd len="sm" w="sm" type="none"/>
            <a:tailEnd len="sm" w="sm" type="none"/>
          </a:ln>
        </p:spPr>
      </p:pic>
      <p:sp>
        <p:nvSpPr>
          <p:cNvPr id="297" name="Google Shape;297;p48"/>
          <p:cNvSpPr/>
          <p:nvPr/>
        </p:nvSpPr>
        <p:spPr>
          <a:xfrm rot="10800000">
            <a:off x="639900" y="4679688"/>
            <a:ext cx="2142300" cy="99000"/>
          </a:xfrm>
          <a:prstGeom prst="rect">
            <a:avLst/>
          </a:prstGeom>
          <a:solidFill>
            <a:srgbClr val="999999"/>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01" name="Shape 301"/>
        <p:cNvGrpSpPr/>
        <p:nvPr/>
      </p:nvGrpSpPr>
      <p:grpSpPr>
        <a:xfrm>
          <a:off x="0" y="0"/>
          <a:ext cx="0" cy="0"/>
          <a:chOff x="0" y="0"/>
          <a:chExt cx="0" cy="0"/>
        </a:xfrm>
      </p:grpSpPr>
      <p:pic>
        <p:nvPicPr>
          <p:cNvPr id="302" name="Google Shape;302;p49"/>
          <p:cNvPicPr preferRelativeResize="0"/>
          <p:nvPr/>
        </p:nvPicPr>
        <p:blipFill>
          <a:blip r:embed="rId3">
            <a:alphaModFix/>
          </a:blip>
          <a:stretch>
            <a:fillRect/>
          </a:stretch>
        </p:blipFill>
        <p:spPr>
          <a:xfrm>
            <a:off x="782613" y="2231600"/>
            <a:ext cx="2466975" cy="1847850"/>
          </a:xfrm>
          <a:prstGeom prst="rect">
            <a:avLst/>
          </a:prstGeom>
          <a:noFill/>
          <a:ln>
            <a:noFill/>
          </a:ln>
        </p:spPr>
      </p:pic>
      <p:pic>
        <p:nvPicPr>
          <p:cNvPr id="303" name="Google Shape;303;p49"/>
          <p:cNvPicPr preferRelativeResize="0"/>
          <p:nvPr/>
        </p:nvPicPr>
        <p:blipFill>
          <a:blip r:embed="rId4">
            <a:alphaModFix/>
          </a:blip>
          <a:stretch>
            <a:fillRect/>
          </a:stretch>
        </p:blipFill>
        <p:spPr>
          <a:xfrm>
            <a:off x="6312238" y="901175"/>
            <a:ext cx="2466975" cy="1847850"/>
          </a:xfrm>
          <a:prstGeom prst="rect">
            <a:avLst/>
          </a:prstGeom>
          <a:noFill/>
          <a:ln cap="flat" cmpd="sng" w="19050">
            <a:solidFill>
              <a:schemeClr val="dk1"/>
            </a:solidFill>
            <a:prstDash val="solid"/>
            <a:round/>
            <a:headEnd len="sm" w="sm" type="none"/>
            <a:tailEnd len="sm" w="sm" type="none"/>
          </a:ln>
        </p:spPr>
      </p:pic>
      <p:pic>
        <p:nvPicPr>
          <p:cNvPr id="304" name="Google Shape;304;p49"/>
          <p:cNvPicPr preferRelativeResize="0"/>
          <p:nvPr/>
        </p:nvPicPr>
        <p:blipFill>
          <a:blip r:embed="rId5">
            <a:alphaModFix/>
          </a:blip>
          <a:stretch>
            <a:fillRect/>
          </a:stretch>
        </p:blipFill>
        <p:spPr>
          <a:xfrm>
            <a:off x="3646625" y="912025"/>
            <a:ext cx="2433300" cy="1822626"/>
          </a:xfrm>
          <a:prstGeom prst="rect">
            <a:avLst/>
          </a:prstGeom>
          <a:noFill/>
          <a:ln cap="flat" cmpd="sng" w="19050">
            <a:solidFill>
              <a:schemeClr val="dk1"/>
            </a:solidFill>
            <a:prstDash val="solid"/>
            <a:round/>
            <a:headEnd len="sm" w="sm" type="none"/>
            <a:tailEnd len="sm" w="sm" type="none"/>
          </a:ln>
        </p:spPr>
      </p:pic>
      <p:pic>
        <p:nvPicPr>
          <p:cNvPr id="305" name="Google Shape;305;p49"/>
          <p:cNvPicPr preferRelativeResize="0"/>
          <p:nvPr/>
        </p:nvPicPr>
        <p:blipFill>
          <a:blip r:embed="rId6">
            <a:alphaModFix/>
          </a:blip>
          <a:stretch>
            <a:fillRect/>
          </a:stretch>
        </p:blipFill>
        <p:spPr>
          <a:xfrm>
            <a:off x="457200" y="1961825"/>
            <a:ext cx="3035650" cy="2387401"/>
          </a:xfrm>
          <a:prstGeom prst="rect">
            <a:avLst/>
          </a:prstGeom>
          <a:noFill/>
          <a:ln cap="flat" cmpd="sng" w="19050">
            <a:solidFill>
              <a:schemeClr val="dk1"/>
            </a:solidFill>
            <a:prstDash val="solid"/>
            <a:round/>
            <a:headEnd len="sm" w="sm" type="none"/>
            <a:tailEnd len="sm" w="sm" type="none"/>
          </a:ln>
        </p:spPr>
      </p:pic>
      <p:sp>
        <p:nvSpPr>
          <p:cNvPr id="306" name="Google Shape;306;p49"/>
          <p:cNvSpPr txBox="1"/>
          <p:nvPr>
            <p:ph type="title"/>
          </p:nvPr>
        </p:nvSpPr>
        <p:spPr>
          <a:xfrm>
            <a:off x="720000" y="199175"/>
            <a:ext cx="7704000" cy="564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Photos from our Education/Outreach Lesson </a:t>
            </a:r>
            <a:endParaRPr/>
          </a:p>
        </p:txBody>
      </p:sp>
      <p:pic>
        <p:nvPicPr>
          <p:cNvPr id="307" name="Google Shape;307;p49"/>
          <p:cNvPicPr preferRelativeResize="0"/>
          <p:nvPr/>
        </p:nvPicPr>
        <p:blipFill>
          <a:blip r:embed="rId7">
            <a:alphaModFix/>
          </a:blip>
          <a:stretch>
            <a:fillRect/>
          </a:stretch>
        </p:blipFill>
        <p:spPr>
          <a:xfrm>
            <a:off x="3780275" y="3191513"/>
            <a:ext cx="2857500" cy="1600200"/>
          </a:xfrm>
          <a:prstGeom prst="rect">
            <a:avLst/>
          </a:prstGeom>
          <a:noFill/>
          <a:ln>
            <a:noFill/>
          </a:ln>
        </p:spPr>
      </p:pic>
      <p:pic>
        <p:nvPicPr>
          <p:cNvPr id="308" name="Google Shape;308;p49"/>
          <p:cNvPicPr preferRelativeResize="0"/>
          <p:nvPr/>
        </p:nvPicPr>
        <p:blipFill>
          <a:blip r:embed="rId8">
            <a:alphaModFix/>
          </a:blip>
          <a:stretch>
            <a:fillRect/>
          </a:stretch>
        </p:blipFill>
        <p:spPr>
          <a:xfrm>
            <a:off x="3764700" y="2829275"/>
            <a:ext cx="3495800" cy="2106450"/>
          </a:xfrm>
          <a:prstGeom prst="rect">
            <a:avLst/>
          </a:prstGeom>
          <a:noFill/>
          <a:ln cap="flat" cmpd="sng" w="19050">
            <a:solidFill>
              <a:schemeClr val="dk1"/>
            </a:solidFill>
            <a:prstDash val="solid"/>
            <a:round/>
            <a:headEnd len="sm" w="sm" type="none"/>
            <a:tailEnd len="sm" w="sm" type="none"/>
          </a:ln>
        </p:spPr>
      </p:pic>
      <p:pic>
        <p:nvPicPr>
          <p:cNvPr id="309" name="Google Shape;309;p49"/>
          <p:cNvPicPr preferRelativeResize="0"/>
          <p:nvPr/>
        </p:nvPicPr>
        <p:blipFill rotWithShape="1">
          <a:blip r:embed="rId9">
            <a:alphaModFix/>
          </a:blip>
          <a:srcRect b="0" l="-1680" r="1680" t="0"/>
          <a:stretch/>
        </p:blipFill>
        <p:spPr>
          <a:xfrm>
            <a:off x="440525" y="834225"/>
            <a:ext cx="3107100" cy="775050"/>
          </a:xfrm>
          <a:prstGeom prst="rect">
            <a:avLst/>
          </a:prstGeom>
          <a:noFill/>
          <a:ln>
            <a:noFill/>
          </a:ln>
        </p:spPr>
      </p:pic>
      <p:sp>
        <p:nvSpPr>
          <p:cNvPr id="310" name="Google Shape;310;p49"/>
          <p:cNvSpPr/>
          <p:nvPr/>
        </p:nvSpPr>
        <p:spPr>
          <a:xfrm>
            <a:off x="1975" y="5048550"/>
            <a:ext cx="9144000" cy="99000"/>
          </a:xfrm>
          <a:prstGeom prst="rect">
            <a:avLst/>
          </a:prstGeom>
          <a:solidFill>
            <a:srgbClr val="999999"/>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50"/>
          <p:cNvSpPr/>
          <p:nvPr/>
        </p:nvSpPr>
        <p:spPr>
          <a:xfrm>
            <a:off x="0" y="-2250"/>
            <a:ext cx="4057800" cy="5148000"/>
          </a:xfrm>
          <a:prstGeom prst="rect">
            <a:avLst/>
          </a:pr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6" name="Google Shape;316;p50"/>
          <p:cNvPicPr preferRelativeResize="0"/>
          <p:nvPr/>
        </p:nvPicPr>
        <p:blipFill rotWithShape="1">
          <a:blip r:embed="rId3">
            <a:alphaModFix/>
          </a:blip>
          <a:srcRect b="0" l="7490" r="7482" t="0"/>
          <a:stretch/>
        </p:blipFill>
        <p:spPr>
          <a:xfrm>
            <a:off x="0" y="0"/>
            <a:ext cx="4057649" cy="5143501"/>
          </a:xfrm>
          <a:prstGeom prst="rect">
            <a:avLst/>
          </a:prstGeom>
          <a:noFill/>
          <a:ln cap="flat" cmpd="sng" w="19050">
            <a:solidFill>
              <a:schemeClr val="dk1"/>
            </a:solidFill>
            <a:prstDash val="solid"/>
            <a:round/>
            <a:headEnd len="sm" w="sm" type="none"/>
            <a:tailEnd len="sm" w="sm" type="none"/>
          </a:ln>
        </p:spPr>
      </p:pic>
      <p:cxnSp>
        <p:nvCxnSpPr>
          <p:cNvPr id="317" name="Google Shape;317;p50"/>
          <p:cNvCxnSpPr>
            <a:stCxn id="318" idx="3"/>
          </p:cNvCxnSpPr>
          <p:nvPr/>
        </p:nvCxnSpPr>
        <p:spPr>
          <a:xfrm flipH="1" rot="10800000">
            <a:off x="8316550" y="533400"/>
            <a:ext cx="431100" cy="6600"/>
          </a:xfrm>
          <a:prstGeom prst="straightConnector1">
            <a:avLst/>
          </a:prstGeom>
          <a:noFill/>
          <a:ln cap="flat" cmpd="sng" w="9525">
            <a:solidFill>
              <a:schemeClr val="dk1"/>
            </a:solidFill>
            <a:prstDash val="solid"/>
            <a:round/>
            <a:headEnd len="med" w="med" type="none"/>
            <a:tailEnd len="med" w="med" type="none"/>
          </a:ln>
        </p:spPr>
      </p:cxnSp>
      <p:cxnSp>
        <p:nvCxnSpPr>
          <p:cNvPr id="319" name="Google Shape;319;p50"/>
          <p:cNvCxnSpPr/>
          <p:nvPr/>
        </p:nvCxnSpPr>
        <p:spPr>
          <a:xfrm>
            <a:off x="4572000" y="540000"/>
            <a:ext cx="430800" cy="0"/>
          </a:xfrm>
          <a:prstGeom prst="straightConnector1">
            <a:avLst/>
          </a:prstGeom>
          <a:noFill/>
          <a:ln cap="flat" cmpd="sng" w="9525">
            <a:solidFill>
              <a:schemeClr val="dk1"/>
            </a:solidFill>
            <a:prstDash val="solid"/>
            <a:round/>
            <a:headEnd len="med" w="med" type="none"/>
            <a:tailEnd len="med" w="med" type="none"/>
          </a:ln>
        </p:spPr>
      </p:cxnSp>
      <p:sp>
        <p:nvSpPr>
          <p:cNvPr id="318" name="Google Shape;318;p50"/>
          <p:cNvSpPr txBox="1"/>
          <p:nvPr/>
        </p:nvSpPr>
        <p:spPr>
          <a:xfrm>
            <a:off x="5192350" y="157200"/>
            <a:ext cx="3124200" cy="76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200">
                <a:solidFill>
                  <a:srgbClr val="242424"/>
                </a:solidFill>
                <a:latin typeface="Italiana"/>
                <a:ea typeface="Italiana"/>
                <a:cs typeface="Italiana"/>
                <a:sym typeface="Italiana"/>
              </a:rPr>
              <a:t>Looking Forward</a:t>
            </a:r>
            <a:endParaRPr b="1" sz="3200">
              <a:solidFill>
                <a:srgbClr val="242424"/>
              </a:solidFill>
              <a:latin typeface="Italiana"/>
              <a:ea typeface="Italiana"/>
              <a:cs typeface="Italiana"/>
              <a:sym typeface="Italiana"/>
            </a:endParaRPr>
          </a:p>
        </p:txBody>
      </p:sp>
      <p:sp>
        <p:nvSpPr>
          <p:cNvPr id="320" name="Google Shape;320;p50"/>
          <p:cNvSpPr txBox="1"/>
          <p:nvPr>
            <p:ph idx="1" type="subTitle"/>
          </p:nvPr>
        </p:nvSpPr>
        <p:spPr>
          <a:xfrm rot="-240">
            <a:off x="4572000" y="988885"/>
            <a:ext cx="4300200" cy="3705600"/>
          </a:xfrm>
          <a:prstGeom prst="rect">
            <a:avLst/>
          </a:prstGeom>
          <a:solidFill>
            <a:schemeClr val="accent4"/>
          </a:solidFill>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900">
                <a:latin typeface="Italiana"/>
                <a:ea typeface="Italiana"/>
                <a:cs typeface="Italiana"/>
                <a:sym typeface="Italiana"/>
              </a:rPr>
              <a:t>Summer Goals</a:t>
            </a:r>
            <a:endParaRPr sz="1100"/>
          </a:p>
          <a:p>
            <a:pPr indent="-317500" lvl="0" marL="457200" rtl="0" algn="l">
              <a:lnSpc>
                <a:spcPct val="115000"/>
              </a:lnSpc>
              <a:spcBef>
                <a:spcPts val="1600"/>
              </a:spcBef>
              <a:spcAft>
                <a:spcPts val="0"/>
              </a:spcAft>
              <a:buSzPts val="1400"/>
              <a:buChar char="●"/>
            </a:pPr>
            <a:r>
              <a:rPr b="1" lang="en"/>
              <a:t>Understanding NGRREC</a:t>
            </a:r>
            <a:endParaRPr b="1"/>
          </a:p>
          <a:p>
            <a:pPr indent="-317500" lvl="1" marL="914400" rtl="0" algn="l">
              <a:lnSpc>
                <a:spcPct val="115000"/>
              </a:lnSpc>
              <a:spcBef>
                <a:spcPts val="0"/>
              </a:spcBef>
              <a:spcAft>
                <a:spcPts val="0"/>
              </a:spcAft>
              <a:buSzPts val="1400"/>
              <a:buChar char="○"/>
            </a:pPr>
            <a:r>
              <a:rPr b="1" lang="en"/>
              <a:t>What does that mean?</a:t>
            </a:r>
            <a:endParaRPr b="1"/>
          </a:p>
          <a:p>
            <a:pPr indent="-317500" lvl="0" marL="457200" rtl="0" algn="l">
              <a:lnSpc>
                <a:spcPct val="115000"/>
              </a:lnSpc>
              <a:spcBef>
                <a:spcPts val="0"/>
              </a:spcBef>
              <a:spcAft>
                <a:spcPts val="0"/>
              </a:spcAft>
              <a:buSzPts val="1400"/>
              <a:buChar char="●"/>
            </a:pPr>
            <a:r>
              <a:rPr b="1" lang="en"/>
              <a:t>Broad range of experiences </a:t>
            </a:r>
            <a:endParaRPr b="1"/>
          </a:p>
          <a:p>
            <a:pPr indent="-317500" lvl="1" marL="914400" rtl="0" algn="l">
              <a:lnSpc>
                <a:spcPct val="115000"/>
              </a:lnSpc>
              <a:spcBef>
                <a:spcPts val="0"/>
              </a:spcBef>
              <a:spcAft>
                <a:spcPts val="0"/>
              </a:spcAft>
              <a:buSzPts val="1400"/>
              <a:buChar char="○"/>
            </a:pPr>
            <a:r>
              <a:rPr b="1" lang="en"/>
              <a:t>Participate in field research</a:t>
            </a:r>
            <a:endParaRPr b="1"/>
          </a:p>
          <a:p>
            <a:pPr indent="-317500" lvl="1" marL="914400" rtl="0" algn="l">
              <a:lnSpc>
                <a:spcPct val="115000"/>
              </a:lnSpc>
              <a:spcBef>
                <a:spcPts val="0"/>
              </a:spcBef>
              <a:spcAft>
                <a:spcPts val="0"/>
              </a:spcAft>
              <a:buSzPts val="1400"/>
              <a:buChar char="○"/>
            </a:pPr>
            <a:r>
              <a:rPr b="1" lang="en"/>
              <a:t>Shadow summer camps, teacher workshops</a:t>
            </a:r>
            <a:endParaRPr b="1"/>
          </a:p>
          <a:p>
            <a:pPr indent="-317500" lvl="1" marL="914400" rtl="0" algn="l">
              <a:lnSpc>
                <a:spcPct val="115000"/>
              </a:lnSpc>
              <a:spcBef>
                <a:spcPts val="0"/>
              </a:spcBef>
              <a:spcAft>
                <a:spcPts val="0"/>
              </a:spcAft>
              <a:buSzPts val="1400"/>
              <a:buChar char="○"/>
            </a:pPr>
            <a:r>
              <a:rPr b="1" lang="en"/>
              <a:t>Observe summer science convenings</a:t>
            </a:r>
            <a:endParaRPr b="1"/>
          </a:p>
          <a:p>
            <a:pPr indent="-317500" lvl="1" marL="914400" rtl="0" algn="l">
              <a:lnSpc>
                <a:spcPct val="115000"/>
              </a:lnSpc>
              <a:spcBef>
                <a:spcPts val="0"/>
              </a:spcBef>
              <a:spcAft>
                <a:spcPts val="0"/>
              </a:spcAft>
              <a:buSzPts val="1400"/>
              <a:buChar char="○"/>
            </a:pPr>
            <a:r>
              <a:rPr b="1" lang="en"/>
              <a:t>Develop a digital library of summer activities and experiences </a:t>
            </a:r>
            <a:endParaRPr b="1"/>
          </a:p>
        </p:txBody>
      </p:sp>
      <p:sp>
        <p:nvSpPr>
          <p:cNvPr id="321" name="Google Shape;321;p50"/>
          <p:cNvSpPr txBox="1"/>
          <p:nvPr/>
        </p:nvSpPr>
        <p:spPr>
          <a:xfrm>
            <a:off x="0" y="4789500"/>
            <a:ext cx="3649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Mulish"/>
                <a:ea typeface="Mulish"/>
                <a:cs typeface="Mulish"/>
                <a:sym typeface="Mulish"/>
              </a:rPr>
              <a:t>Photo: </a:t>
            </a:r>
            <a:r>
              <a:rPr i="1" lang="en" sz="1100">
                <a:latin typeface="Mulish"/>
                <a:ea typeface="Mulish"/>
                <a:cs typeface="Mulish"/>
                <a:sym typeface="Mulish"/>
              </a:rPr>
              <a:t> Dr. Paige Mettler-Cherry</a:t>
            </a:r>
            <a:r>
              <a:rPr i="1" lang="en" sz="1100">
                <a:latin typeface="Mulish"/>
                <a:ea typeface="Mulish"/>
                <a:cs typeface="Mulish"/>
                <a:sym typeface="Mulish"/>
              </a:rPr>
              <a:t> </a:t>
            </a:r>
            <a:endParaRPr i="1" sz="1100">
              <a:latin typeface="Mulish"/>
              <a:ea typeface="Mulish"/>
              <a:cs typeface="Mulish"/>
              <a:sym typeface="Mulish"/>
            </a:endParaRPr>
          </a:p>
        </p:txBody>
      </p:sp>
      <p:sp>
        <p:nvSpPr>
          <p:cNvPr id="322" name="Google Shape;322;p50"/>
          <p:cNvSpPr/>
          <p:nvPr/>
        </p:nvSpPr>
        <p:spPr>
          <a:xfrm>
            <a:off x="4102300" y="5044500"/>
            <a:ext cx="4999500" cy="99000"/>
          </a:xfrm>
          <a:prstGeom prst="rect">
            <a:avLst/>
          </a:prstGeom>
          <a:solidFill>
            <a:srgbClr val="999999"/>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51"/>
          <p:cNvSpPr/>
          <p:nvPr/>
        </p:nvSpPr>
        <p:spPr>
          <a:xfrm>
            <a:off x="0" y="-2250"/>
            <a:ext cx="4057800" cy="5148000"/>
          </a:xfrm>
          <a:prstGeom prst="rect">
            <a:avLst/>
          </a:pr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8" name="Google Shape;328;p51"/>
          <p:cNvPicPr preferRelativeResize="0"/>
          <p:nvPr/>
        </p:nvPicPr>
        <p:blipFill rotWithShape="1">
          <a:blip r:embed="rId3">
            <a:alphaModFix/>
          </a:blip>
          <a:srcRect b="0" l="38241" r="0" t="0"/>
          <a:stretch/>
        </p:blipFill>
        <p:spPr>
          <a:xfrm>
            <a:off x="18850" y="0"/>
            <a:ext cx="4235377" cy="5143500"/>
          </a:xfrm>
          <a:prstGeom prst="rect">
            <a:avLst/>
          </a:prstGeom>
          <a:noFill/>
          <a:ln cap="flat" cmpd="sng" w="19050">
            <a:solidFill>
              <a:schemeClr val="dk1"/>
            </a:solidFill>
            <a:prstDash val="solid"/>
            <a:round/>
            <a:headEnd len="sm" w="sm" type="none"/>
            <a:tailEnd len="sm" w="sm" type="none"/>
          </a:ln>
        </p:spPr>
      </p:pic>
      <p:cxnSp>
        <p:nvCxnSpPr>
          <p:cNvPr id="329" name="Google Shape;329;p51"/>
          <p:cNvCxnSpPr>
            <a:stCxn id="330" idx="3"/>
          </p:cNvCxnSpPr>
          <p:nvPr/>
        </p:nvCxnSpPr>
        <p:spPr>
          <a:xfrm flipH="1" rot="10800000">
            <a:off x="8316550" y="533400"/>
            <a:ext cx="431100" cy="6600"/>
          </a:xfrm>
          <a:prstGeom prst="straightConnector1">
            <a:avLst/>
          </a:prstGeom>
          <a:noFill/>
          <a:ln cap="flat" cmpd="sng" w="9525">
            <a:solidFill>
              <a:schemeClr val="dk1"/>
            </a:solidFill>
            <a:prstDash val="solid"/>
            <a:round/>
            <a:headEnd len="med" w="med" type="none"/>
            <a:tailEnd len="med" w="med" type="none"/>
          </a:ln>
        </p:spPr>
      </p:cxnSp>
      <p:cxnSp>
        <p:nvCxnSpPr>
          <p:cNvPr id="331" name="Google Shape;331;p51"/>
          <p:cNvCxnSpPr/>
          <p:nvPr/>
        </p:nvCxnSpPr>
        <p:spPr>
          <a:xfrm>
            <a:off x="4572000" y="540000"/>
            <a:ext cx="430800" cy="0"/>
          </a:xfrm>
          <a:prstGeom prst="straightConnector1">
            <a:avLst/>
          </a:prstGeom>
          <a:noFill/>
          <a:ln cap="flat" cmpd="sng" w="9525">
            <a:solidFill>
              <a:schemeClr val="dk1"/>
            </a:solidFill>
            <a:prstDash val="solid"/>
            <a:round/>
            <a:headEnd len="med" w="med" type="none"/>
            <a:tailEnd len="med" w="med" type="none"/>
          </a:ln>
        </p:spPr>
      </p:cxnSp>
      <p:sp>
        <p:nvSpPr>
          <p:cNvPr id="330" name="Google Shape;330;p51"/>
          <p:cNvSpPr txBox="1"/>
          <p:nvPr/>
        </p:nvSpPr>
        <p:spPr>
          <a:xfrm>
            <a:off x="5192350" y="157200"/>
            <a:ext cx="3124200" cy="76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200">
                <a:solidFill>
                  <a:srgbClr val="242424"/>
                </a:solidFill>
                <a:latin typeface="Italiana"/>
                <a:ea typeface="Italiana"/>
                <a:cs typeface="Italiana"/>
                <a:sym typeface="Italiana"/>
              </a:rPr>
              <a:t>Looking Forward</a:t>
            </a:r>
            <a:endParaRPr b="1" sz="3200">
              <a:solidFill>
                <a:srgbClr val="242424"/>
              </a:solidFill>
              <a:latin typeface="Italiana"/>
              <a:ea typeface="Italiana"/>
              <a:cs typeface="Italiana"/>
              <a:sym typeface="Italiana"/>
            </a:endParaRPr>
          </a:p>
        </p:txBody>
      </p:sp>
      <p:sp>
        <p:nvSpPr>
          <p:cNvPr id="332" name="Google Shape;332;p51"/>
          <p:cNvSpPr txBox="1"/>
          <p:nvPr>
            <p:ph idx="1" type="subTitle"/>
          </p:nvPr>
        </p:nvSpPr>
        <p:spPr>
          <a:xfrm rot="-240">
            <a:off x="4572000" y="988885"/>
            <a:ext cx="4300200" cy="3705600"/>
          </a:xfrm>
          <a:prstGeom prst="rect">
            <a:avLst/>
          </a:prstGeom>
          <a:solidFill>
            <a:schemeClr val="lt1"/>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900">
                <a:latin typeface="Italiana"/>
                <a:ea typeface="Italiana"/>
                <a:cs typeface="Italiana"/>
                <a:sym typeface="Italiana"/>
              </a:rPr>
              <a:t>Next Steps</a:t>
            </a:r>
            <a:endParaRPr b="1" sz="1900">
              <a:latin typeface="Italiana"/>
              <a:ea typeface="Italiana"/>
              <a:cs typeface="Italiana"/>
              <a:sym typeface="Italiana"/>
            </a:endParaRPr>
          </a:p>
          <a:p>
            <a:pPr indent="-323850" lvl="0" marL="457200" rtl="0" algn="l">
              <a:lnSpc>
                <a:spcPct val="115000"/>
              </a:lnSpc>
              <a:spcBef>
                <a:spcPts val="1600"/>
              </a:spcBef>
              <a:spcAft>
                <a:spcPts val="0"/>
              </a:spcAft>
              <a:buSzPts val="1500"/>
              <a:buChar char="●"/>
            </a:pPr>
            <a:r>
              <a:rPr b="1" lang="en" sz="1500"/>
              <a:t>Identify and develop digital projects</a:t>
            </a:r>
            <a:endParaRPr b="1" sz="1500"/>
          </a:p>
          <a:p>
            <a:pPr indent="-323850" lvl="1" marL="914400" rtl="0" algn="l">
              <a:lnSpc>
                <a:spcPct val="115000"/>
              </a:lnSpc>
              <a:spcBef>
                <a:spcPts val="0"/>
              </a:spcBef>
              <a:spcAft>
                <a:spcPts val="0"/>
              </a:spcAft>
              <a:buSzPts val="1500"/>
              <a:buChar char="○"/>
            </a:pPr>
            <a:r>
              <a:rPr b="1" lang="en" sz="1500"/>
              <a:t>Community Science apps </a:t>
            </a:r>
            <a:endParaRPr b="1" sz="1500"/>
          </a:p>
          <a:p>
            <a:pPr indent="-323850" lvl="1" marL="914400" rtl="0" algn="l">
              <a:lnSpc>
                <a:spcPct val="115000"/>
              </a:lnSpc>
              <a:spcBef>
                <a:spcPts val="0"/>
              </a:spcBef>
              <a:spcAft>
                <a:spcPts val="0"/>
              </a:spcAft>
              <a:buSzPts val="1500"/>
              <a:buChar char="○"/>
            </a:pPr>
            <a:r>
              <a:rPr b="1" lang="en" sz="1500"/>
              <a:t>Websites </a:t>
            </a:r>
            <a:endParaRPr b="1" sz="1500"/>
          </a:p>
          <a:p>
            <a:pPr indent="-323850" lvl="1" marL="914400" rtl="0" algn="l">
              <a:lnSpc>
                <a:spcPct val="115000"/>
              </a:lnSpc>
              <a:spcBef>
                <a:spcPts val="0"/>
              </a:spcBef>
              <a:spcAft>
                <a:spcPts val="0"/>
              </a:spcAft>
              <a:buSzPts val="1500"/>
              <a:buChar char="○"/>
            </a:pPr>
            <a:r>
              <a:rPr b="1" lang="en" sz="1500"/>
              <a:t>Self guided tour for the roof native garden</a:t>
            </a:r>
            <a:endParaRPr b="1" sz="1500"/>
          </a:p>
          <a:p>
            <a:pPr indent="-323850" lvl="0" marL="457200" rtl="0" algn="l">
              <a:lnSpc>
                <a:spcPct val="115000"/>
              </a:lnSpc>
              <a:spcBef>
                <a:spcPts val="0"/>
              </a:spcBef>
              <a:spcAft>
                <a:spcPts val="0"/>
              </a:spcAft>
              <a:buSzPts val="1500"/>
              <a:buChar char="●"/>
            </a:pPr>
            <a:r>
              <a:rPr b="1" lang="en" sz="1500"/>
              <a:t>Outreach with high schools</a:t>
            </a:r>
            <a:endParaRPr b="1" sz="1500"/>
          </a:p>
          <a:p>
            <a:pPr indent="-323850" lvl="1" marL="914400" rtl="0" algn="l">
              <a:lnSpc>
                <a:spcPct val="115000"/>
              </a:lnSpc>
              <a:spcBef>
                <a:spcPts val="0"/>
              </a:spcBef>
              <a:spcAft>
                <a:spcPts val="0"/>
              </a:spcAft>
              <a:buSzPts val="1500"/>
              <a:buChar char="○"/>
            </a:pPr>
            <a:r>
              <a:rPr b="1" lang="en" sz="1500"/>
              <a:t>Community service programs</a:t>
            </a:r>
            <a:endParaRPr b="1" sz="1500"/>
          </a:p>
          <a:p>
            <a:pPr indent="-323850" lvl="1" marL="914400" rtl="0" algn="l">
              <a:lnSpc>
                <a:spcPct val="115000"/>
              </a:lnSpc>
              <a:spcBef>
                <a:spcPts val="0"/>
              </a:spcBef>
              <a:spcAft>
                <a:spcPts val="0"/>
              </a:spcAft>
              <a:buSzPts val="1500"/>
              <a:buChar char="○"/>
            </a:pPr>
            <a:r>
              <a:rPr b="1" lang="en" sz="1500"/>
              <a:t>Introduce to </a:t>
            </a:r>
            <a:r>
              <a:rPr b="1" lang="en" sz="1500"/>
              <a:t>career</a:t>
            </a:r>
            <a:r>
              <a:rPr b="1" lang="en" sz="1500"/>
              <a:t> </a:t>
            </a:r>
            <a:r>
              <a:rPr b="1" lang="en" sz="1500"/>
              <a:t>opportunities</a:t>
            </a:r>
            <a:r>
              <a:rPr b="1" lang="en" sz="1500"/>
              <a:t> in </a:t>
            </a:r>
            <a:r>
              <a:rPr b="1" lang="en" sz="1500"/>
              <a:t>natural</a:t>
            </a:r>
            <a:r>
              <a:rPr b="1" lang="en" sz="1500"/>
              <a:t> resources</a:t>
            </a:r>
            <a:endParaRPr b="1" sz="1500"/>
          </a:p>
          <a:p>
            <a:pPr indent="-323850" lvl="1" marL="914400" rtl="0" algn="l">
              <a:lnSpc>
                <a:spcPct val="115000"/>
              </a:lnSpc>
              <a:spcBef>
                <a:spcPts val="0"/>
              </a:spcBef>
              <a:spcAft>
                <a:spcPts val="0"/>
              </a:spcAft>
              <a:buSzPts val="1500"/>
              <a:buChar char="○"/>
            </a:pPr>
            <a:r>
              <a:rPr b="1" lang="en" sz="1500"/>
              <a:t>Volunteer </a:t>
            </a:r>
            <a:r>
              <a:rPr b="1" lang="en" sz="1500"/>
              <a:t>opportunities</a:t>
            </a:r>
            <a:r>
              <a:rPr b="1" lang="en" sz="1500"/>
              <a:t> for students</a:t>
            </a:r>
            <a:endParaRPr b="1" sz="1500"/>
          </a:p>
        </p:txBody>
      </p:sp>
      <p:sp>
        <p:nvSpPr>
          <p:cNvPr id="333" name="Google Shape;333;p51"/>
          <p:cNvSpPr/>
          <p:nvPr/>
        </p:nvSpPr>
        <p:spPr>
          <a:xfrm>
            <a:off x="4324500" y="5044500"/>
            <a:ext cx="4777200" cy="99000"/>
          </a:xfrm>
          <a:prstGeom prst="rect">
            <a:avLst/>
          </a:prstGeom>
          <a:solidFill>
            <a:srgbClr val="999999"/>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52"/>
          <p:cNvSpPr txBox="1"/>
          <p:nvPr>
            <p:ph type="ctrTitle"/>
          </p:nvPr>
        </p:nvSpPr>
        <p:spPr>
          <a:xfrm>
            <a:off x="-797450" y="30750"/>
            <a:ext cx="6802800" cy="1018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u="sng"/>
              <a:t>Thank You!</a:t>
            </a:r>
            <a:endParaRPr u="sng"/>
          </a:p>
        </p:txBody>
      </p:sp>
      <p:sp>
        <p:nvSpPr>
          <p:cNvPr id="339" name="Google Shape;339;p52"/>
          <p:cNvSpPr txBox="1"/>
          <p:nvPr>
            <p:ph idx="1" type="subTitle"/>
          </p:nvPr>
        </p:nvSpPr>
        <p:spPr>
          <a:xfrm>
            <a:off x="547300" y="4025000"/>
            <a:ext cx="41133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With Love from the NGRREC Team</a:t>
            </a:r>
            <a:endParaRPr/>
          </a:p>
        </p:txBody>
      </p:sp>
      <p:sp>
        <p:nvSpPr>
          <p:cNvPr id="340" name="Google Shape;340;p52"/>
          <p:cNvSpPr/>
          <p:nvPr/>
        </p:nvSpPr>
        <p:spPr>
          <a:xfrm>
            <a:off x="1975" y="5048550"/>
            <a:ext cx="5242500" cy="99000"/>
          </a:xfrm>
          <a:prstGeom prst="rect">
            <a:avLst/>
          </a:prstGeom>
          <a:solidFill>
            <a:srgbClr val="999999"/>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1" name="Google Shape;341;p52"/>
          <p:cNvPicPr preferRelativeResize="0"/>
          <p:nvPr/>
        </p:nvPicPr>
        <p:blipFill>
          <a:blip r:embed="rId3">
            <a:alphaModFix/>
          </a:blip>
          <a:stretch>
            <a:fillRect/>
          </a:stretch>
        </p:blipFill>
        <p:spPr>
          <a:xfrm>
            <a:off x="5286362" y="0"/>
            <a:ext cx="3857626" cy="5143501"/>
          </a:xfrm>
          <a:prstGeom prst="rect">
            <a:avLst/>
          </a:prstGeom>
          <a:noFill/>
          <a:ln cap="flat" cmpd="sng" w="19050">
            <a:solidFill>
              <a:schemeClr val="dk1"/>
            </a:solidFill>
            <a:prstDash val="solid"/>
            <a:round/>
            <a:headEnd len="sm" w="sm" type="none"/>
            <a:tailEnd len="sm" w="sm" type="none"/>
          </a:ln>
        </p:spPr>
      </p:pic>
      <p:pic>
        <p:nvPicPr>
          <p:cNvPr id="342" name="Google Shape;342;p52"/>
          <p:cNvPicPr preferRelativeResize="0"/>
          <p:nvPr/>
        </p:nvPicPr>
        <p:blipFill>
          <a:blip r:embed="rId4">
            <a:alphaModFix/>
          </a:blip>
          <a:stretch>
            <a:fillRect/>
          </a:stretch>
        </p:blipFill>
        <p:spPr>
          <a:xfrm>
            <a:off x="581425" y="1054856"/>
            <a:ext cx="4045049" cy="3033794"/>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35"/>
          <p:cNvSpPr/>
          <p:nvPr/>
        </p:nvSpPr>
        <p:spPr>
          <a:xfrm>
            <a:off x="1975" y="5048550"/>
            <a:ext cx="9144000" cy="99000"/>
          </a:xfrm>
          <a:prstGeom prst="rect">
            <a:avLst/>
          </a:prstGeom>
          <a:solidFill>
            <a:srgbClr val="999999"/>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35"/>
          <p:cNvSpPr txBox="1"/>
          <p:nvPr/>
        </p:nvSpPr>
        <p:spPr>
          <a:xfrm>
            <a:off x="974850" y="2028475"/>
            <a:ext cx="71943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300" u="sng">
                <a:solidFill>
                  <a:schemeClr val="hlink"/>
                </a:solidFill>
                <a:latin typeface="Mulish"/>
                <a:ea typeface="Mulish"/>
                <a:cs typeface="Mulish"/>
                <a:sym typeface="Mulish"/>
                <a:hlinkClick r:id="rId3"/>
              </a:rPr>
              <a:t>NGRREC Spring Symposium</a:t>
            </a:r>
            <a:endParaRPr sz="3300">
              <a:latin typeface="Mulish"/>
              <a:ea typeface="Mulish"/>
              <a:cs typeface="Mulish"/>
              <a:sym typeface="Mulish"/>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id="185" name="Google Shape;185;p36"/>
          <p:cNvPicPr preferRelativeResize="0"/>
          <p:nvPr/>
        </p:nvPicPr>
        <p:blipFill>
          <a:blip r:embed="rId3">
            <a:alphaModFix/>
          </a:blip>
          <a:stretch>
            <a:fillRect/>
          </a:stretch>
        </p:blipFill>
        <p:spPr>
          <a:xfrm>
            <a:off x="0" y="0"/>
            <a:ext cx="9144000" cy="5143501"/>
          </a:xfrm>
          <a:prstGeom prst="rect">
            <a:avLst/>
          </a:prstGeom>
          <a:noFill/>
          <a:ln>
            <a:noFill/>
          </a:ln>
        </p:spPr>
      </p:pic>
      <p:sp>
        <p:nvSpPr>
          <p:cNvPr id="186" name="Google Shape;186;p36"/>
          <p:cNvSpPr/>
          <p:nvPr/>
        </p:nvSpPr>
        <p:spPr>
          <a:xfrm>
            <a:off x="-53075" y="-50425"/>
            <a:ext cx="9252000" cy="5262900"/>
          </a:xfrm>
          <a:prstGeom prst="rect">
            <a:avLst/>
          </a:prstGeom>
          <a:solidFill>
            <a:srgbClr val="000000">
              <a:alpha val="4000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36"/>
          <p:cNvSpPr txBox="1"/>
          <p:nvPr>
            <p:ph type="title"/>
          </p:nvPr>
        </p:nvSpPr>
        <p:spPr>
          <a:xfrm>
            <a:off x="720000" y="540000"/>
            <a:ext cx="7704000" cy="564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W</a:t>
            </a:r>
            <a:r>
              <a:rPr lang="en">
                <a:solidFill>
                  <a:schemeClr val="lt1"/>
                </a:solidFill>
              </a:rPr>
              <a:t>hat is NGRREC and what they do?</a:t>
            </a:r>
            <a:endParaRPr>
              <a:solidFill>
                <a:schemeClr val="lt1"/>
              </a:solidFill>
            </a:endParaRPr>
          </a:p>
        </p:txBody>
      </p:sp>
      <p:sp>
        <p:nvSpPr>
          <p:cNvPr id="188" name="Google Shape;188;p36"/>
          <p:cNvSpPr txBox="1"/>
          <p:nvPr>
            <p:ph idx="1" type="body"/>
          </p:nvPr>
        </p:nvSpPr>
        <p:spPr>
          <a:xfrm>
            <a:off x="503925" y="1237075"/>
            <a:ext cx="7920000" cy="3521700"/>
          </a:xfrm>
          <a:prstGeom prst="rect">
            <a:avLst/>
          </a:prstGeom>
        </p:spPr>
        <p:txBody>
          <a:bodyPr anchorCtr="0" anchor="t" bIns="91425" lIns="91425" spcFirstLastPara="1" rIns="91425" wrap="square" tIns="91425">
            <a:noAutofit/>
          </a:bodyPr>
          <a:lstStyle/>
          <a:p>
            <a:pPr indent="-342900" lvl="0" marL="457200" rtl="0" algn="l">
              <a:lnSpc>
                <a:spcPct val="200000"/>
              </a:lnSpc>
              <a:spcBef>
                <a:spcPts val="1000"/>
              </a:spcBef>
              <a:spcAft>
                <a:spcPts val="0"/>
              </a:spcAft>
              <a:buClr>
                <a:schemeClr val="lt1"/>
              </a:buClr>
              <a:buSzPts val="1800"/>
              <a:buChar char="❏"/>
            </a:pPr>
            <a:r>
              <a:rPr b="1" lang="en" sz="1800">
                <a:solidFill>
                  <a:schemeClr val="lt1"/>
                </a:solidFill>
              </a:rPr>
              <a:t>NGRREC: National Great Rivers Research &amp; Education Center</a:t>
            </a:r>
            <a:endParaRPr b="1" sz="1800">
              <a:solidFill>
                <a:schemeClr val="lt1"/>
              </a:solidFill>
            </a:endParaRPr>
          </a:p>
          <a:p>
            <a:pPr indent="-342900" lvl="0" marL="457200" rtl="0" algn="l">
              <a:lnSpc>
                <a:spcPct val="150000"/>
              </a:lnSpc>
              <a:spcBef>
                <a:spcPts val="1000"/>
              </a:spcBef>
              <a:spcAft>
                <a:spcPts val="0"/>
              </a:spcAft>
              <a:buClr>
                <a:schemeClr val="lt1"/>
              </a:buClr>
              <a:buSzPts val="1800"/>
              <a:buChar char="❏"/>
            </a:pPr>
            <a:r>
              <a:rPr b="1" lang="en" sz="1800">
                <a:solidFill>
                  <a:schemeClr val="lt1"/>
                </a:solidFill>
              </a:rPr>
              <a:t>Mission: </a:t>
            </a:r>
            <a:endParaRPr b="1" sz="1800">
              <a:solidFill>
                <a:schemeClr val="lt1"/>
              </a:solidFill>
            </a:endParaRPr>
          </a:p>
          <a:p>
            <a:pPr indent="-342900" lvl="1" marL="914400" rtl="0" algn="l">
              <a:lnSpc>
                <a:spcPct val="150000"/>
              </a:lnSpc>
              <a:spcBef>
                <a:spcPts val="1000"/>
              </a:spcBef>
              <a:spcAft>
                <a:spcPts val="0"/>
              </a:spcAft>
              <a:buClr>
                <a:schemeClr val="lt1"/>
              </a:buClr>
              <a:buSzPts val="1800"/>
              <a:buChar char="❏"/>
            </a:pPr>
            <a:r>
              <a:rPr b="1" lang="en" sz="1800">
                <a:solidFill>
                  <a:schemeClr val="lt1"/>
                </a:solidFill>
              </a:rPr>
              <a:t>Study the ecology of the big rivers</a:t>
            </a:r>
            <a:endParaRPr b="1" sz="1800">
              <a:solidFill>
                <a:schemeClr val="lt1"/>
              </a:solidFill>
            </a:endParaRPr>
          </a:p>
          <a:p>
            <a:pPr indent="-342900" lvl="1" marL="914400" rtl="0" algn="l">
              <a:lnSpc>
                <a:spcPct val="150000"/>
              </a:lnSpc>
              <a:spcBef>
                <a:spcPts val="1600"/>
              </a:spcBef>
              <a:spcAft>
                <a:spcPts val="0"/>
              </a:spcAft>
              <a:buClr>
                <a:schemeClr val="lt1"/>
              </a:buClr>
              <a:buSzPts val="1800"/>
              <a:buChar char="❏"/>
            </a:pPr>
            <a:r>
              <a:rPr b="1" lang="en" sz="1800">
                <a:solidFill>
                  <a:schemeClr val="lt1"/>
                </a:solidFill>
              </a:rPr>
              <a:t>Study functions of watersheds that feed rivers</a:t>
            </a:r>
            <a:endParaRPr b="1" sz="1800">
              <a:solidFill>
                <a:schemeClr val="lt1"/>
              </a:solidFill>
            </a:endParaRPr>
          </a:p>
          <a:p>
            <a:pPr indent="-342900" lvl="1" marL="914400" rtl="0" algn="l">
              <a:lnSpc>
                <a:spcPct val="150000"/>
              </a:lnSpc>
              <a:spcBef>
                <a:spcPts val="1600"/>
              </a:spcBef>
              <a:spcAft>
                <a:spcPts val="1600"/>
              </a:spcAft>
              <a:buClr>
                <a:schemeClr val="lt1"/>
              </a:buClr>
              <a:buSzPts val="1800"/>
              <a:buChar char="❏"/>
            </a:pPr>
            <a:r>
              <a:rPr b="1" lang="en" sz="1800">
                <a:solidFill>
                  <a:schemeClr val="lt1"/>
                </a:solidFill>
              </a:rPr>
              <a:t> Study connections communities have with rivers</a:t>
            </a:r>
            <a:endParaRPr b="1" sz="1800">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id="193" name="Google Shape;193;p37"/>
          <p:cNvPicPr preferRelativeResize="0"/>
          <p:nvPr/>
        </p:nvPicPr>
        <p:blipFill>
          <a:blip r:embed="rId3">
            <a:alphaModFix/>
          </a:blip>
          <a:stretch>
            <a:fillRect/>
          </a:stretch>
        </p:blipFill>
        <p:spPr>
          <a:xfrm>
            <a:off x="0" y="0"/>
            <a:ext cx="9144000" cy="5143501"/>
          </a:xfrm>
          <a:prstGeom prst="rect">
            <a:avLst/>
          </a:prstGeom>
          <a:noFill/>
          <a:ln>
            <a:noFill/>
          </a:ln>
        </p:spPr>
      </p:pic>
      <p:sp>
        <p:nvSpPr>
          <p:cNvPr id="194" name="Google Shape;194;p37"/>
          <p:cNvSpPr/>
          <p:nvPr/>
        </p:nvSpPr>
        <p:spPr>
          <a:xfrm>
            <a:off x="-53075" y="-50425"/>
            <a:ext cx="9252000" cy="5262900"/>
          </a:xfrm>
          <a:prstGeom prst="rect">
            <a:avLst/>
          </a:prstGeom>
          <a:solidFill>
            <a:srgbClr val="000000">
              <a:alpha val="4000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37"/>
          <p:cNvSpPr txBox="1"/>
          <p:nvPr>
            <p:ph type="title"/>
          </p:nvPr>
        </p:nvSpPr>
        <p:spPr>
          <a:xfrm>
            <a:off x="720000" y="540000"/>
            <a:ext cx="7704000" cy="564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Future Topics</a:t>
            </a:r>
            <a:endParaRPr>
              <a:solidFill>
                <a:schemeClr val="lt1"/>
              </a:solidFill>
            </a:endParaRPr>
          </a:p>
        </p:txBody>
      </p:sp>
      <p:sp>
        <p:nvSpPr>
          <p:cNvPr id="196" name="Google Shape;196;p37"/>
          <p:cNvSpPr txBox="1"/>
          <p:nvPr>
            <p:ph idx="1" type="body"/>
          </p:nvPr>
        </p:nvSpPr>
        <p:spPr>
          <a:xfrm>
            <a:off x="720000" y="1237083"/>
            <a:ext cx="7704000" cy="33663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Clr>
                <a:schemeClr val="lt1"/>
              </a:buClr>
              <a:buSzPts val="1800"/>
              <a:buChar char="❏"/>
            </a:pPr>
            <a:r>
              <a:rPr b="1" lang="en" sz="1800">
                <a:solidFill>
                  <a:schemeClr val="lt1"/>
                </a:solidFill>
              </a:rPr>
              <a:t>Summer Initiatives</a:t>
            </a:r>
            <a:endParaRPr b="1" sz="1800">
              <a:solidFill>
                <a:schemeClr val="lt1"/>
              </a:solidFill>
            </a:endParaRPr>
          </a:p>
          <a:p>
            <a:pPr indent="-342900" lvl="1" marL="914400" rtl="0" algn="l">
              <a:lnSpc>
                <a:spcPct val="150000"/>
              </a:lnSpc>
              <a:spcBef>
                <a:spcPts val="0"/>
              </a:spcBef>
              <a:spcAft>
                <a:spcPts val="0"/>
              </a:spcAft>
              <a:buClr>
                <a:schemeClr val="lt1"/>
              </a:buClr>
              <a:buSzPts val="1800"/>
              <a:buChar char="❏"/>
            </a:pPr>
            <a:r>
              <a:rPr b="1" lang="en" sz="1800">
                <a:solidFill>
                  <a:schemeClr val="lt1"/>
                </a:solidFill>
              </a:rPr>
              <a:t>Wetlands Initiative</a:t>
            </a:r>
            <a:endParaRPr b="1" sz="1800">
              <a:solidFill>
                <a:schemeClr val="lt1"/>
              </a:solidFill>
            </a:endParaRPr>
          </a:p>
          <a:p>
            <a:pPr indent="-342900" lvl="1" marL="914400" rtl="0" algn="l">
              <a:lnSpc>
                <a:spcPct val="150000"/>
              </a:lnSpc>
              <a:spcBef>
                <a:spcPts val="1600"/>
              </a:spcBef>
              <a:spcAft>
                <a:spcPts val="0"/>
              </a:spcAft>
              <a:buClr>
                <a:schemeClr val="lt1"/>
              </a:buClr>
              <a:buSzPts val="1800"/>
              <a:buChar char="❏"/>
            </a:pPr>
            <a:r>
              <a:rPr b="1" lang="en" sz="1800">
                <a:solidFill>
                  <a:schemeClr val="lt1"/>
                </a:solidFill>
              </a:rPr>
              <a:t>Plastics Cycle Initiative</a:t>
            </a:r>
            <a:endParaRPr b="1" sz="1800">
              <a:solidFill>
                <a:schemeClr val="lt1"/>
              </a:solidFill>
            </a:endParaRPr>
          </a:p>
          <a:p>
            <a:pPr indent="-342900" lvl="1" marL="914400" rtl="0" algn="l">
              <a:lnSpc>
                <a:spcPct val="150000"/>
              </a:lnSpc>
              <a:spcBef>
                <a:spcPts val="1600"/>
              </a:spcBef>
              <a:spcAft>
                <a:spcPts val="1600"/>
              </a:spcAft>
              <a:buClr>
                <a:schemeClr val="lt1"/>
              </a:buClr>
              <a:buSzPts val="1800"/>
              <a:buChar char="❏"/>
            </a:pPr>
            <a:r>
              <a:rPr b="1" lang="en" sz="1800">
                <a:solidFill>
                  <a:schemeClr val="lt1"/>
                </a:solidFill>
              </a:rPr>
              <a:t>Education and Outreach</a:t>
            </a:r>
            <a:endParaRPr b="1" sz="1800">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8"/>
          <p:cNvSpPr txBox="1"/>
          <p:nvPr>
            <p:ph type="title"/>
          </p:nvPr>
        </p:nvSpPr>
        <p:spPr>
          <a:xfrm>
            <a:off x="720000" y="70875"/>
            <a:ext cx="7704000" cy="564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Wetland</a:t>
            </a:r>
            <a:r>
              <a:rPr lang="en"/>
              <a:t> </a:t>
            </a:r>
            <a:r>
              <a:rPr lang="en"/>
              <a:t>Initiative</a:t>
            </a:r>
            <a:r>
              <a:rPr lang="en"/>
              <a:t> at NGRREC</a:t>
            </a:r>
            <a:endParaRPr/>
          </a:p>
        </p:txBody>
      </p:sp>
      <p:sp>
        <p:nvSpPr>
          <p:cNvPr id="202" name="Google Shape;202;p38"/>
          <p:cNvSpPr txBox="1"/>
          <p:nvPr>
            <p:ph idx="1" type="body"/>
          </p:nvPr>
        </p:nvSpPr>
        <p:spPr>
          <a:xfrm>
            <a:off x="536100" y="711375"/>
            <a:ext cx="3764700" cy="4059600"/>
          </a:xfrm>
          <a:prstGeom prst="rect">
            <a:avLst/>
          </a:prstGeom>
          <a:solidFill>
            <a:srgbClr val="000000">
              <a:alpha val="40000"/>
            </a:srgbClr>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b="1" lang="en" sz="2200">
                <a:solidFill>
                  <a:schemeClr val="lt1"/>
                </a:solidFill>
              </a:rPr>
              <a:t> </a:t>
            </a:r>
            <a:endParaRPr b="1" sz="2200">
              <a:solidFill>
                <a:schemeClr val="lt1"/>
              </a:solidFill>
            </a:endParaRPr>
          </a:p>
          <a:p>
            <a:pPr indent="0" lvl="0" marL="0" marR="0" rtl="0" algn="l">
              <a:lnSpc>
                <a:spcPct val="115000"/>
              </a:lnSpc>
              <a:spcBef>
                <a:spcPts val="0"/>
              </a:spcBef>
              <a:spcAft>
                <a:spcPts val="0"/>
              </a:spcAft>
              <a:buNone/>
            </a:pPr>
            <a:r>
              <a:t/>
            </a:r>
            <a:endParaRPr sz="2200">
              <a:solidFill>
                <a:schemeClr val="dk1"/>
              </a:solidFill>
            </a:endParaRPr>
          </a:p>
          <a:p>
            <a:pPr indent="0" lvl="0" marL="457200" marR="0" rtl="0" algn="l">
              <a:lnSpc>
                <a:spcPct val="115000"/>
              </a:lnSpc>
              <a:spcBef>
                <a:spcPts val="0"/>
              </a:spcBef>
              <a:spcAft>
                <a:spcPts val="0"/>
              </a:spcAft>
              <a:buNone/>
            </a:pPr>
            <a:r>
              <a:t/>
            </a:r>
            <a:endParaRPr sz="2200"/>
          </a:p>
        </p:txBody>
      </p:sp>
      <p:sp>
        <p:nvSpPr>
          <p:cNvPr id="203" name="Google Shape;203;p38"/>
          <p:cNvSpPr/>
          <p:nvPr/>
        </p:nvSpPr>
        <p:spPr>
          <a:xfrm>
            <a:off x="1975" y="5048550"/>
            <a:ext cx="9144000" cy="99000"/>
          </a:xfrm>
          <a:prstGeom prst="rect">
            <a:avLst/>
          </a:prstGeom>
          <a:solidFill>
            <a:srgbClr val="999999"/>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4" name="Google Shape;204;p38"/>
          <p:cNvPicPr preferRelativeResize="0"/>
          <p:nvPr/>
        </p:nvPicPr>
        <p:blipFill>
          <a:blip r:embed="rId3">
            <a:alphaModFix/>
          </a:blip>
          <a:stretch>
            <a:fillRect/>
          </a:stretch>
        </p:blipFill>
        <p:spPr>
          <a:xfrm>
            <a:off x="5904400" y="955500"/>
            <a:ext cx="2781158" cy="1853650"/>
          </a:xfrm>
          <a:prstGeom prst="rect">
            <a:avLst/>
          </a:prstGeom>
          <a:noFill/>
          <a:ln cap="flat" cmpd="sng" w="19050">
            <a:solidFill>
              <a:schemeClr val="dk1"/>
            </a:solidFill>
            <a:prstDash val="solid"/>
            <a:round/>
            <a:headEnd len="sm" w="sm" type="none"/>
            <a:tailEnd len="sm" w="sm" type="none"/>
          </a:ln>
        </p:spPr>
      </p:pic>
      <p:pic>
        <p:nvPicPr>
          <p:cNvPr id="205" name="Google Shape;205;p38"/>
          <p:cNvPicPr preferRelativeResize="0"/>
          <p:nvPr/>
        </p:nvPicPr>
        <p:blipFill>
          <a:blip r:embed="rId4">
            <a:alphaModFix/>
          </a:blip>
          <a:stretch>
            <a:fillRect/>
          </a:stretch>
        </p:blipFill>
        <p:spPr>
          <a:xfrm>
            <a:off x="4466175" y="2952750"/>
            <a:ext cx="2471774" cy="1853651"/>
          </a:xfrm>
          <a:prstGeom prst="rect">
            <a:avLst/>
          </a:prstGeom>
          <a:noFill/>
          <a:ln cap="flat" cmpd="sng" w="19050">
            <a:solidFill>
              <a:schemeClr val="dk1"/>
            </a:solidFill>
            <a:prstDash val="solid"/>
            <a:round/>
            <a:headEnd len="sm" w="sm" type="none"/>
            <a:tailEnd len="sm" w="sm" type="none"/>
          </a:ln>
        </p:spPr>
      </p:pic>
      <p:sp>
        <p:nvSpPr>
          <p:cNvPr id="206" name="Google Shape;206;p38"/>
          <p:cNvSpPr txBox="1"/>
          <p:nvPr/>
        </p:nvSpPr>
        <p:spPr>
          <a:xfrm>
            <a:off x="7103175" y="3057300"/>
            <a:ext cx="1636200" cy="615600"/>
          </a:xfrm>
          <a:prstGeom prst="rect">
            <a:avLst/>
          </a:prstGeom>
          <a:solidFill>
            <a:srgbClr val="000000">
              <a:alpha val="40000"/>
            </a:srgbClr>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ulish"/>
                <a:ea typeface="Mulish"/>
                <a:cs typeface="Mulish"/>
                <a:sym typeface="Mulish"/>
              </a:rPr>
              <a:t>Southern Illinois Wetlands</a:t>
            </a:r>
            <a:endParaRPr>
              <a:latin typeface="Mulish"/>
              <a:ea typeface="Mulish"/>
              <a:cs typeface="Mulish"/>
              <a:sym typeface="Mulish"/>
            </a:endParaRPr>
          </a:p>
        </p:txBody>
      </p:sp>
      <p:sp>
        <p:nvSpPr>
          <p:cNvPr id="207" name="Google Shape;207;p38"/>
          <p:cNvSpPr txBox="1"/>
          <p:nvPr/>
        </p:nvSpPr>
        <p:spPr>
          <a:xfrm>
            <a:off x="615250" y="1202650"/>
            <a:ext cx="3630000" cy="24012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rgbClr val="FFFFFF"/>
              </a:buClr>
              <a:buSzPts val="1700"/>
              <a:buFont typeface="Mulish"/>
              <a:buChar char="●"/>
            </a:pPr>
            <a:r>
              <a:rPr lang="en" sz="1700">
                <a:solidFill>
                  <a:srgbClr val="FFFFFF"/>
                </a:solidFill>
                <a:latin typeface="Mulish"/>
                <a:ea typeface="Mulish"/>
                <a:cs typeface="Mulish"/>
                <a:sym typeface="Mulish"/>
              </a:rPr>
              <a:t>What is a wetland?</a:t>
            </a:r>
            <a:endParaRPr sz="1700">
              <a:solidFill>
                <a:srgbClr val="FFFFFF"/>
              </a:solidFill>
              <a:latin typeface="Mulish"/>
              <a:ea typeface="Mulish"/>
              <a:cs typeface="Mulish"/>
              <a:sym typeface="Mulish"/>
            </a:endParaRPr>
          </a:p>
          <a:p>
            <a:pPr indent="-336550" lvl="1" marL="914400" rtl="0" algn="l">
              <a:spcBef>
                <a:spcPts val="1000"/>
              </a:spcBef>
              <a:spcAft>
                <a:spcPts val="0"/>
              </a:spcAft>
              <a:buClr>
                <a:srgbClr val="FFFFFF"/>
              </a:buClr>
              <a:buSzPts val="1700"/>
              <a:buFont typeface="Mulish"/>
              <a:buChar char="○"/>
            </a:pPr>
            <a:r>
              <a:rPr lang="en" sz="1700">
                <a:solidFill>
                  <a:srgbClr val="FFFFFF"/>
                </a:solidFill>
                <a:latin typeface="Mulish"/>
                <a:ea typeface="Mulish"/>
                <a:cs typeface="Mulish"/>
                <a:sym typeface="Mulish"/>
              </a:rPr>
              <a:t>Definition</a:t>
            </a:r>
            <a:endParaRPr sz="1700">
              <a:solidFill>
                <a:srgbClr val="FFFFFF"/>
              </a:solidFill>
              <a:latin typeface="Mulish"/>
              <a:ea typeface="Mulish"/>
              <a:cs typeface="Mulish"/>
              <a:sym typeface="Mulish"/>
            </a:endParaRPr>
          </a:p>
          <a:p>
            <a:pPr indent="-336550" lvl="1" marL="914400" rtl="0" algn="l">
              <a:spcBef>
                <a:spcPts val="1000"/>
              </a:spcBef>
              <a:spcAft>
                <a:spcPts val="0"/>
              </a:spcAft>
              <a:buClr>
                <a:srgbClr val="FFFFFF"/>
              </a:buClr>
              <a:buSzPts val="1700"/>
              <a:buFont typeface="Mulish"/>
              <a:buChar char="○"/>
            </a:pPr>
            <a:r>
              <a:rPr lang="en" sz="1700">
                <a:solidFill>
                  <a:srgbClr val="FFFFFF"/>
                </a:solidFill>
                <a:latin typeface="Mulish"/>
                <a:ea typeface="Mulish"/>
                <a:cs typeface="Mulish"/>
                <a:sym typeface="Mulish"/>
              </a:rPr>
              <a:t>Important to local ecology</a:t>
            </a:r>
            <a:endParaRPr sz="1700">
              <a:solidFill>
                <a:srgbClr val="FFFFFF"/>
              </a:solidFill>
              <a:latin typeface="Mulish"/>
              <a:ea typeface="Mulish"/>
              <a:cs typeface="Mulish"/>
              <a:sym typeface="Mulish"/>
            </a:endParaRPr>
          </a:p>
          <a:p>
            <a:pPr indent="-336550" lvl="0" marL="457200" rtl="0" algn="l">
              <a:spcBef>
                <a:spcPts val="1000"/>
              </a:spcBef>
              <a:spcAft>
                <a:spcPts val="1000"/>
              </a:spcAft>
              <a:buClr>
                <a:srgbClr val="FFFFFF"/>
              </a:buClr>
              <a:buSzPts val="1700"/>
              <a:buFont typeface="Mulish"/>
              <a:buChar char="●"/>
            </a:pPr>
            <a:r>
              <a:rPr lang="en" sz="1700">
                <a:solidFill>
                  <a:srgbClr val="FFFFFF"/>
                </a:solidFill>
                <a:latin typeface="Mulish"/>
                <a:ea typeface="Mulish"/>
                <a:cs typeface="Mulish"/>
                <a:sym typeface="Mulish"/>
              </a:rPr>
              <a:t>Southern Illinois a hotspot for wetlands in the Mississippi River Basin</a:t>
            </a:r>
            <a:endParaRPr sz="1700">
              <a:solidFill>
                <a:srgbClr val="FFFFFF"/>
              </a:solidFill>
              <a:latin typeface="Mulish"/>
              <a:ea typeface="Mulish"/>
              <a:cs typeface="Mulish"/>
              <a:sym typeface="Mulish"/>
            </a:endParaRPr>
          </a:p>
        </p:txBody>
      </p:sp>
      <p:sp>
        <p:nvSpPr>
          <p:cNvPr id="208" name="Google Shape;208;p38"/>
          <p:cNvSpPr/>
          <p:nvPr/>
        </p:nvSpPr>
        <p:spPr>
          <a:xfrm rot="5400000">
            <a:off x="-938075" y="2691679"/>
            <a:ext cx="2758500" cy="99000"/>
          </a:xfrm>
          <a:prstGeom prst="rect">
            <a:avLst/>
          </a:prstGeom>
          <a:solidFill>
            <a:srgbClr val="999999"/>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9"/>
          <p:cNvSpPr txBox="1"/>
          <p:nvPr>
            <p:ph type="title"/>
          </p:nvPr>
        </p:nvSpPr>
        <p:spPr>
          <a:xfrm>
            <a:off x="786925" y="349975"/>
            <a:ext cx="7704000" cy="564300"/>
          </a:xfrm>
          <a:prstGeom prst="rect">
            <a:avLst/>
          </a:prstGeom>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a:t>Why are wetlands important ecosystems? </a:t>
            </a:r>
            <a:endParaRPr/>
          </a:p>
          <a:p>
            <a:pPr indent="0" lvl="0" marL="0" rtl="0" algn="ctr">
              <a:spcBef>
                <a:spcPts val="0"/>
              </a:spcBef>
              <a:spcAft>
                <a:spcPts val="0"/>
              </a:spcAft>
              <a:buNone/>
            </a:pPr>
            <a:r>
              <a:t/>
            </a:r>
            <a:endParaRPr/>
          </a:p>
        </p:txBody>
      </p:sp>
      <p:pic>
        <p:nvPicPr>
          <p:cNvPr id="214" name="Google Shape;214;p39"/>
          <p:cNvPicPr preferRelativeResize="0"/>
          <p:nvPr/>
        </p:nvPicPr>
        <p:blipFill>
          <a:blip r:embed="rId3">
            <a:alphaModFix/>
          </a:blip>
          <a:stretch>
            <a:fillRect/>
          </a:stretch>
        </p:blipFill>
        <p:spPr>
          <a:xfrm>
            <a:off x="5551620" y="1135700"/>
            <a:ext cx="3178976" cy="3366300"/>
          </a:xfrm>
          <a:prstGeom prst="rect">
            <a:avLst/>
          </a:prstGeom>
          <a:noFill/>
          <a:ln cap="flat" cmpd="sng" w="19050">
            <a:solidFill>
              <a:schemeClr val="dk1"/>
            </a:solidFill>
            <a:prstDash val="solid"/>
            <a:round/>
            <a:headEnd len="sm" w="sm" type="none"/>
            <a:tailEnd len="sm" w="sm" type="none"/>
          </a:ln>
        </p:spPr>
      </p:pic>
      <p:pic>
        <p:nvPicPr>
          <p:cNvPr id="215" name="Google Shape;215;p39"/>
          <p:cNvPicPr preferRelativeResize="0"/>
          <p:nvPr/>
        </p:nvPicPr>
        <p:blipFill>
          <a:blip r:embed="rId4">
            <a:alphaModFix/>
          </a:blip>
          <a:stretch>
            <a:fillRect/>
          </a:stretch>
        </p:blipFill>
        <p:spPr>
          <a:xfrm>
            <a:off x="2928637" y="2498525"/>
            <a:ext cx="1938225" cy="2054019"/>
          </a:xfrm>
          <a:prstGeom prst="rect">
            <a:avLst/>
          </a:prstGeom>
          <a:noFill/>
          <a:ln cap="flat" cmpd="sng" w="19050">
            <a:solidFill>
              <a:schemeClr val="dk1"/>
            </a:solidFill>
            <a:prstDash val="solid"/>
            <a:round/>
            <a:headEnd len="sm" w="sm" type="none"/>
            <a:tailEnd len="sm" w="sm" type="none"/>
          </a:ln>
        </p:spPr>
      </p:pic>
      <p:pic>
        <p:nvPicPr>
          <p:cNvPr id="216" name="Google Shape;216;p39"/>
          <p:cNvPicPr preferRelativeResize="0"/>
          <p:nvPr/>
        </p:nvPicPr>
        <p:blipFill>
          <a:blip r:embed="rId5">
            <a:alphaModFix/>
          </a:blip>
          <a:stretch>
            <a:fillRect/>
          </a:stretch>
        </p:blipFill>
        <p:spPr>
          <a:xfrm>
            <a:off x="2665525" y="830900"/>
            <a:ext cx="2616849" cy="1384743"/>
          </a:xfrm>
          <a:prstGeom prst="rect">
            <a:avLst/>
          </a:prstGeom>
          <a:noFill/>
          <a:ln cap="flat" cmpd="sng" w="19050">
            <a:solidFill>
              <a:schemeClr val="dk1"/>
            </a:solidFill>
            <a:prstDash val="solid"/>
            <a:round/>
            <a:headEnd len="sm" w="sm" type="none"/>
            <a:tailEnd len="sm" w="sm" type="none"/>
          </a:ln>
        </p:spPr>
      </p:pic>
      <p:pic>
        <p:nvPicPr>
          <p:cNvPr id="217" name="Google Shape;217;p39"/>
          <p:cNvPicPr preferRelativeResize="0"/>
          <p:nvPr/>
        </p:nvPicPr>
        <p:blipFill>
          <a:blip r:embed="rId6">
            <a:alphaModFix/>
          </a:blip>
          <a:stretch>
            <a:fillRect/>
          </a:stretch>
        </p:blipFill>
        <p:spPr>
          <a:xfrm>
            <a:off x="313070" y="1135700"/>
            <a:ext cx="2157412" cy="2876549"/>
          </a:xfrm>
          <a:prstGeom prst="rect">
            <a:avLst/>
          </a:prstGeom>
          <a:noFill/>
          <a:ln cap="flat" cmpd="sng" w="19050">
            <a:solidFill>
              <a:schemeClr val="dk1"/>
            </a:solidFill>
            <a:prstDash val="solid"/>
            <a:round/>
            <a:headEnd len="sm" w="sm" type="none"/>
            <a:tailEnd len="sm" w="sm" type="none"/>
          </a:ln>
        </p:spPr>
      </p:pic>
      <p:sp>
        <p:nvSpPr>
          <p:cNvPr id="218" name="Google Shape;218;p39"/>
          <p:cNvSpPr txBox="1"/>
          <p:nvPr/>
        </p:nvSpPr>
        <p:spPr>
          <a:xfrm>
            <a:off x="834275" y="4155225"/>
            <a:ext cx="1636200" cy="831300"/>
          </a:xfrm>
          <a:prstGeom prst="rect">
            <a:avLst/>
          </a:prstGeom>
          <a:solidFill>
            <a:srgbClr val="000000">
              <a:alpha val="40000"/>
            </a:srgbClr>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ulish"/>
                <a:ea typeface="Mulish"/>
                <a:cs typeface="Mulish"/>
                <a:sym typeface="Mulish"/>
              </a:rPr>
              <a:t>Ecological hotbed: Plants and Wildlife</a:t>
            </a:r>
            <a:endParaRPr>
              <a:latin typeface="Mulish"/>
              <a:ea typeface="Mulish"/>
              <a:cs typeface="Mulish"/>
              <a:sym typeface="Mulish"/>
            </a:endParaRPr>
          </a:p>
        </p:txBody>
      </p:sp>
      <p:sp>
        <p:nvSpPr>
          <p:cNvPr id="219" name="Google Shape;219;p39"/>
          <p:cNvSpPr/>
          <p:nvPr/>
        </p:nvSpPr>
        <p:spPr>
          <a:xfrm>
            <a:off x="1975" y="5048550"/>
            <a:ext cx="9144000" cy="99000"/>
          </a:xfrm>
          <a:prstGeom prst="rect">
            <a:avLst/>
          </a:prstGeom>
          <a:solidFill>
            <a:srgbClr val="999999"/>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39"/>
          <p:cNvSpPr/>
          <p:nvPr/>
        </p:nvSpPr>
        <p:spPr>
          <a:xfrm rot="5400000">
            <a:off x="-934775" y="2570388"/>
            <a:ext cx="2142300" cy="99000"/>
          </a:xfrm>
          <a:prstGeom prst="rect">
            <a:avLst/>
          </a:prstGeom>
          <a:solidFill>
            <a:srgbClr val="999999"/>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40"/>
          <p:cNvSpPr txBox="1"/>
          <p:nvPr>
            <p:ph type="title"/>
          </p:nvPr>
        </p:nvSpPr>
        <p:spPr>
          <a:xfrm>
            <a:off x="720000" y="463800"/>
            <a:ext cx="7704000" cy="564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What research is NGRREC doing as part of the Wetlands Initiative? </a:t>
            </a:r>
            <a:endParaRPr/>
          </a:p>
        </p:txBody>
      </p:sp>
      <p:pic>
        <p:nvPicPr>
          <p:cNvPr id="226" name="Google Shape;226;p40"/>
          <p:cNvPicPr preferRelativeResize="0"/>
          <p:nvPr/>
        </p:nvPicPr>
        <p:blipFill rotWithShape="1">
          <a:blip r:embed="rId3">
            <a:alphaModFix/>
          </a:blip>
          <a:srcRect b="1638" l="0" r="0" t="3086"/>
          <a:stretch/>
        </p:blipFill>
        <p:spPr>
          <a:xfrm>
            <a:off x="661475" y="1368950"/>
            <a:ext cx="4761999" cy="3402625"/>
          </a:xfrm>
          <a:prstGeom prst="rect">
            <a:avLst/>
          </a:prstGeom>
          <a:noFill/>
          <a:ln cap="flat" cmpd="sng" w="19050">
            <a:solidFill>
              <a:schemeClr val="dk1"/>
            </a:solidFill>
            <a:prstDash val="solid"/>
            <a:round/>
            <a:headEnd len="sm" w="sm" type="none"/>
            <a:tailEnd len="sm" w="sm" type="none"/>
          </a:ln>
        </p:spPr>
      </p:pic>
      <p:pic>
        <p:nvPicPr>
          <p:cNvPr id="227" name="Google Shape;227;p40"/>
          <p:cNvPicPr preferRelativeResize="0"/>
          <p:nvPr/>
        </p:nvPicPr>
        <p:blipFill>
          <a:blip r:embed="rId4">
            <a:alphaModFix/>
          </a:blip>
          <a:stretch>
            <a:fillRect/>
          </a:stretch>
        </p:blipFill>
        <p:spPr>
          <a:xfrm>
            <a:off x="5634575" y="1435050"/>
            <a:ext cx="3166850" cy="2796549"/>
          </a:xfrm>
          <a:prstGeom prst="rect">
            <a:avLst/>
          </a:prstGeom>
          <a:noFill/>
          <a:ln cap="flat" cmpd="sng" w="19050">
            <a:solidFill>
              <a:schemeClr val="dk1"/>
            </a:solidFill>
            <a:prstDash val="solid"/>
            <a:round/>
            <a:headEnd len="sm" w="sm" type="none"/>
            <a:tailEnd len="sm" w="sm" type="none"/>
          </a:ln>
        </p:spPr>
      </p:pic>
      <p:sp>
        <p:nvSpPr>
          <p:cNvPr id="228" name="Google Shape;228;p40"/>
          <p:cNvSpPr txBox="1"/>
          <p:nvPr/>
        </p:nvSpPr>
        <p:spPr>
          <a:xfrm>
            <a:off x="5750300" y="4371375"/>
            <a:ext cx="1788900" cy="400200"/>
          </a:xfrm>
          <a:prstGeom prst="rect">
            <a:avLst/>
          </a:prstGeom>
          <a:solidFill>
            <a:srgbClr val="000000">
              <a:alpha val="40000"/>
            </a:srgbClr>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ulish"/>
                <a:ea typeface="Mulish"/>
                <a:cs typeface="Mulish"/>
                <a:sym typeface="Mulish"/>
              </a:rPr>
              <a:t>Interns at NGRREC</a:t>
            </a:r>
            <a:endParaRPr>
              <a:latin typeface="Mulish"/>
              <a:ea typeface="Mulish"/>
              <a:cs typeface="Mulish"/>
              <a:sym typeface="Mulish"/>
            </a:endParaRPr>
          </a:p>
        </p:txBody>
      </p:sp>
      <p:sp>
        <p:nvSpPr>
          <p:cNvPr id="229" name="Google Shape;229;p40"/>
          <p:cNvSpPr/>
          <p:nvPr/>
        </p:nvSpPr>
        <p:spPr>
          <a:xfrm>
            <a:off x="1975" y="5048550"/>
            <a:ext cx="9144000" cy="99000"/>
          </a:xfrm>
          <a:prstGeom prst="rect">
            <a:avLst/>
          </a:prstGeom>
          <a:solidFill>
            <a:srgbClr val="999999"/>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40"/>
          <p:cNvSpPr/>
          <p:nvPr/>
        </p:nvSpPr>
        <p:spPr>
          <a:xfrm rot="5400000">
            <a:off x="-553775" y="2798988"/>
            <a:ext cx="2142300" cy="99000"/>
          </a:xfrm>
          <a:prstGeom prst="rect">
            <a:avLst/>
          </a:prstGeom>
          <a:solidFill>
            <a:srgbClr val="999999"/>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41"/>
          <p:cNvSpPr txBox="1"/>
          <p:nvPr>
            <p:ph type="title"/>
          </p:nvPr>
        </p:nvSpPr>
        <p:spPr>
          <a:xfrm>
            <a:off x="720000" y="387600"/>
            <a:ext cx="7704000" cy="564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Why is it needed?</a:t>
            </a:r>
            <a:endParaRPr/>
          </a:p>
        </p:txBody>
      </p:sp>
      <p:pic>
        <p:nvPicPr>
          <p:cNvPr id="236" name="Google Shape;236;p41"/>
          <p:cNvPicPr preferRelativeResize="0"/>
          <p:nvPr/>
        </p:nvPicPr>
        <p:blipFill>
          <a:blip r:embed="rId3">
            <a:alphaModFix/>
          </a:blip>
          <a:stretch>
            <a:fillRect/>
          </a:stretch>
        </p:blipFill>
        <p:spPr>
          <a:xfrm>
            <a:off x="503075" y="1050975"/>
            <a:ext cx="4793373" cy="3595025"/>
          </a:xfrm>
          <a:prstGeom prst="rect">
            <a:avLst/>
          </a:prstGeom>
          <a:noFill/>
          <a:ln cap="flat" cmpd="sng" w="19050">
            <a:solidFill>
              <a:schemeClr val="dk1"/>
            </a:solidFill>
            <a:prstDash val="solid"/>
            <a:round/>
            <a:headEnd len="sm" w="sm" type="none"/>
            <a:tailEnd len="sm" w="sm" type="none"/>
          </a:ln>
        </p:spPr>
      </p:pic>
      <p:sp>
        <p:nvSpPr>
          <p:cNvPr id="237" name="Google Shape;237;p41"/>
          <p:cNvSpPr/>
          <p:nvPr/>
        </p:nvSpPr>
        <p:spPr>
          <a:xfrm>
            <a:off x="1975" y="5048550"/>
            <a:ext cx="9144000" cy="99000"/>
          </a:xfrm>
          <a:prstGeom prst="rect">
            <a:avLst/>
          </a:prstGeom>
          <a:solidFill>
            <a:srgbClr val="999999"/>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41"/>
          <p:cNvSpPr/>
          <p:nvPr/>
        </p:nvSpPr>
        <p:spPr>
          <a:xfrm rot="5400000">
            <a:off x="-706175" y="2798988"/>
            <a:ext cx="2142300" cy="99000"/>
          </a:xfrm>
          <a:prstGeom prst="rect">
            <a:avLst/>
          </a:prstGeom>
          <a:solidFill>
            <a:srgbClr val="999999"/>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2" name="Shape 242"/>
        <p:cNvGrpSpPr/>
        <p:nvPr/>
      </p:nvGrpSpPr>
      <p:grpSpPr>
        <a:xfrm>
          <a:off x="0" y="0"/>
          <a:ext cx="0" cy="0"/>
          <a:chOff x="0" y="0"/>
          <a:chExt cx="0" cy="0"/>
        </a:xfrm>
      </p:grpSpPr>
      <p:pic>
        <p:nvPicPr>
          <p:cNvPr id="243" name="Google Shape;243;p42"/>
          <p:cNvPicPr preferRelativeResize="0"/>
          <p:nvPr/>
        </p:nvPicPr>
        <p:blipFill>
          <a:blip r:embed="rId4">
            <a:alphaModFix/>
          </a:blip>
          <a:stretch>
            <a:fillRect/>
          </a:stretch>
        </p:blipFill>
        <p:spPr>
          <a:xfrm>
            <a:off x="-1552325" y="-186625"/>
            <a:ext cx="12248652" cy="5516749"/>
          </a:xfrm>
          <a:prstGeom prst="rect">
            <a:avLst/>
          </a:prstGeom>
          <a:noFill/>
          <a:ln>
            <a:noFill/>
          </a:ln>
        </p:spPr>
      </p:pic>
      <p:sp>
        <p:nvSpPr>
          <p:cNvPr id="244" name="Google Shape;244;p42"/>
          <p:cNvSpPr/>
          <p:nvPr/>
        </p:nvSpPr>
        <p:spPr>
          <a:xfrm>
            <a:off x="828750" y="3527700"/>
            <a:ext cx="7486500" cy="1075800"/>
          </a:xfrm>
          <a:prstGeom prst="round2DiagRect">
            <a:avLst>
              <a:gd fmla="val 50000" name="adj1"/>
              <a:gd fmla="val 0" name="adj2"/>
            </a:avLst>
          </a:pr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42"/>
          <p:cNvSpPr txBox="1"/>
          <p:nvPr>
            <p:ph type="title"/>
          </p:nvPr>
        </p:nvSpPr>
        <p:spPr>
          <a:xfrm>
            <a:off x="2319300" y="3676500"/>
            <a:ext cx="4505400" cy="778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200"/>
              <a:t>What are Microplastics?</a:t>
            </a:r>
            <a:endParaRPr sz="31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ractical Life Subject for High School - 9th Grade: School Climate by Slidesgo">
  <a:themeElements>
    <a:clrScheme name="Simple Light">
      <a:dk1>
        <a:srgbClr val="242424"/>
      </a:dk1>
      <a:lt1>
        <a:srgbClr val="F7F7F7"/>
      </a:lt1>
      <a:dk2>
        <a:srgbClr val="E8E8E8"/>
      </a:dk2>
      <a:lt2>
        <a:srgbClr val="C0BBC4"/>
      </a:lt2>
      <a:accent1>
        <a:srgbClr val="A6B1A9"/>
      </a:accent1>
      <a:accent2>
        <a:srgbClr val="FF8628"/>
      </a:accent2>
      <a:accent3>
        <a:srgbClr val="32D35E"/>
      </a:accent3>
      <a:accent4>
        <a:srgbClr val="F7F7F7"/>
      </a:accent4>
      <a:accent5>
        <a:srgbClr val="F7F7F7"/>
      </a:accent5>
      <a:accent6>
        <a:srgbClr val="F7F7F7"/>
      </a:accent6>
      <a:hlink>
        <a:srgbClr val="2424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