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96" r:id="rId4"/>
    <p:sldMasterId id="2147483797" r:id="rId5"/>
    <p:sldMasterId id="2147483798" r:id="rId6"/>
    <p:sldMasterId id="2147483799" r:id="rId7"/>
    <p:sldMasterId id="21474838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y="5143500" cx="9144000"/>
  <p:notesSz cx="6858000" cy="9144000"/>
  <p:embeddedFontLst>
    <p:embeddedFont>
      <p:font typeface="Amiko SemiBold"/>
      <p:regular r:id="rId36"/>
      <p:bold r:id="rId37"/>
    </p:embeddedFont>
    <p:embeddedFont>
      <p:font typeface="Poppins"/>
      <p:regular r:id="rId38"/>
      <p:bold r:id="rId39"/>
      <p:italic r:id="rId40"/>
      <p:boldItalic r:id="rId41"/>
    </p:embeddedFont>
    <p:embeddedFont>
      <p:font typeface="Cabin"/>
      <p:regular r:id="rId42"/>
      <p:bold r:id="rId43"/>
      <p:italic r:id="rId44"/>
      <p:boldItalic r:id="rId45"/>
    </p:embeddedFont>
    <p:embeddedFont>
      <p:font typeface="Bebas Neue"/>
      <p:regular r:id="rId46"/>
    </p:embeddedFont>
    <p:embeddedFont>
      <p:font typeface="Amiko"/>
      <p:regular r:id="rId47"/>
      <p:bold r:id="rId48"/>
    </p:embeddedFont>
    <p:embeddedFont>
      <p:font typeface="Poppins Medium"/>
      <p:regular r:id="rId49"/>
      <p:bold r:id="rId50"/>
      <p:italic r:id="rId51"/>
      <p:boldItalic r:id="rId52"/>
    </p:embeddedFont>
    <p:embeddedFont>
      <p:font typeface="Londrina Solid"/>
      <p:regular r:id="rId53"/>
    </p:embeddedFont>
    <p:embeddedFont>
      <p:font typeface="Poppins Black"/>
      <p:bold r:id="rId54"/>
      <p:boldItalic r:id="rId55"/>
    </p:embeddedFont>
    <p:embeddedFont>
      <p:font typeface="Poppins ExtraBold"/>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Cabin-regular.fntdata"/><Relationship Id="rId41" Type="http://schemas.openxmlformats.org/officeDocument/2006/relationships/font" Target="fonts/Poppins-boldItalic.fntdata"/><Relationship Id="rId44" Type="http://schemas.openxmlformats.org/officeDocument/2006/relationships/font" Target="fonts/Cabin-italic.fntdata"/><Relationship Id="rId43" Type="http://schemas.openxmlformats.org/officeDocument/2006/relationships/font" Target="fonts/Cabin-bold.fntdata"/><Relationship Id="rId46" Type="http://schemas.openxmlformats.org/officeDocument/2006/relationships/font" Target="fonts/BebasNeue-regular.fntdata"/><Relationship Id="rId45" Type="http://schemas.openxmlformats.org/officeDocument/2006/relationships/font" Target="fonts/Cabin-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Amiko-bold.fntdata"/><Relationship Id="rId47" Type="http://schemas.openxmlformats.org/officeDocument/2006/relationships/font" Target="fonts/Amiko-regular.fntdata"/><Relationship Id="rId49" Type="http://schemas.openxmlformats.org/officeDocument/2006/relationships/font" Target="fonts/PoppinsMedium-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font" Target="fonts/AmikoSemiBold-bold.fntdata"/><Relationship Id="rId36" Type="http://schemas.openxmlformats.org/officeDocument/2006/relationships/font" Target="fonts/AmikoSemiBold-regular.fntdata"/><Relationship Id="rId39" Type="http://schemas.openxmlformats.org/officeDocument/2006/relationships/font" Target="fonts/Poppins-bold.fntdata"/><Relationship Id="rId38" Type="http://schemas.openxmlformats.org/officeDocument/2006/relationships/font" Target="fonts/Poppins-regular.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PoppinsMedium-italic.fntdata"/><Relationship Id="rId50" Type="http://schemas.openxmlformats.org/officeDocument/2006/relationships/font" Target="fonts/PoppinsMedium-bold.fntdata"/><Relationship Id="rId53" Type="http://schemas.openxmlformats.org/officeDocument/2006/relationships/font" Target="fonts/LondrinaSolid-regular.fntdata"/><Relationship Id="rId52" Type="http://schemas.openxmlformats.org/officeDocument/2006/relationships/font" Target="fonts/PoppinsMedium-boldItalic.fntdata"/><Relationship Id="rId11" Type="http://schemas.openxmlformats.org/officeDocument/2006/relationships/slide" Target="slides/slide2.xml"/><Relationship Id="rId55" Type="http://schemas.openxmlformats.org/officeDocument/2006/relationships/font" Target="fonts/PoppinsBlack-boldItalic.fntdata"/><Relationship Id="rId10" Type="http://schemas.openxmlformats.org/officeDocument/2006/relationships/slide" Target="slides/slide1.xml"/><Relationship Id="rId54" Type="http://schemas.openxmlformats.org/officeDocument/2006/relationships/font" Target="fonts/PoppinsBlack-bold.fntdata"/><Relationship Id="rId13" Type="http://schemas.openxmlformats.org/officeDocument/2006/relationships/slide" Target="slides/slide4.xml"/><Relationship Id="rId57" Type="http://schemas.openxmlformats.org/officeDocument/2006/relationships/font" Target="fonts/PoppinsExtraBold-boldItalic.fntdata"/><Relationship Id="rId12" Type="http://schemas.openxmlformats.org/officeDocument/2006/relationships/slide" Target="slides/slide3.xml"/><Relationship Id="rId56" Type="http://schemas.openxmlformats.org/officeDocument/2006/relationships/font" Target="fonts/PoppinsExtraBold-bold.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22f20b79c12_0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5" name="Google Shape;1915;g22f20b79c12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g9a4a06d4b2944f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1" name="Google Shape;2321;g9a4a06d4b2944f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8" name="Shape 2328"/>
        <p:cNvGrpSpPr/>
        <p:nvPr/>
      </p:nvGrpSpPr>
      <p:grpSpPr>
        <a:xfrm>
          <a:off x="0" y="0"/>
          <a:ext cx="0" cy="0"/>
          <a:chOff x="0" y="0"/>
          <a:chExt cx="0" cy="0"/>
        </a:xfrm>
      </p:grpSpPr>
      <p:sp>
        <p:nvSpPr>
          <p:cNvPr id="2329" name="Google Shape;2329;g22f20b79c12_0_4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0" name="Google Shape;2330;g22f20b79c12_0_4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a:t>Qualitative survey, possibility of future focus groups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2" name="Shape 2362"/>
        <p:cNvGrpSpPr/>
        <p:nvPr/>
      </p:nvGrpSpPr>
      <p:grpSpPr>
        <a:xfrm>
          <a:off x="0" y="0"/>
          <a:ext cx="0" cy="0"/>
          <a:chOff x="0" y="0"/>
          <a:chExt cx="0" cy="0"/>
        </a:xfrm>
      </p:grpSpPr>
      <p:sp>
        <p:nvSpPr>
          <p:cNvPr id="2363" name="Google Shape;2363;g22f20b79c12_0_4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4" name="Google Shape;2364;g22f20b79c12_0_4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8" name="Shape 2408"/>
        <p:cNvGrpSpPr/>
        <p:nvPr/>
      </p:nvGrpSpPr>
      <p:grpSpPr>
        <a:xfrm>
          <a:off x="0" y="0"/>
          <a:ext cx="0" cy="0"/>
          <a:chOff x="0" y="0"/>
          <a:chExt cx="0" cy="0"/>
        </a:xfrm>
      </p:grpSpPr>
      <p:sp>
        <p:nvSpPr>
          <p:cNvPr id="2409" name="Google Shape;2409;g22f20b79c12_0_5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0" name="Google Shape;2410;g22f20b79c12_0_5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7" name="Shape 2467"/>
        <p:cNvGrpSpPr/>
        <p:nvPr/>
      </p:nvGrpSpPr>
      <p:grpSpPr>
        <a:xfrm>
          <a:off x="0" y="0"/>
          <a:ext cx="0" cy="0"/>
          <a:chOff x="0" y="0"/>
          <a:chExt cx="0" cy="0"/>
        </a:xfrm>
      </p:grpSpPr>
      <p:sp>
        <p:nvSpPr>
          <p:cNvPr id="2468" name="Google Shape;2468;g22f20b79c1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9" name="Google Shape;2469;g22f20b79c1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2" name="Shape 2502"/>
        <p:cNvGrpSpPr/>
        <p:nvPr/>
      </p:nvGrpSpPr>
      <p:grpSpPr>
        <a:xfrm>
          <a:off x="0" y="0"/>
          <a:ext cx="0" cy="0"/>
          <a:chOff x="0" y="0"/>
          <a:chExt cx="0" cy="0"/>
        </a:xfrm>
      </p:grpSpPr>
      <p:sp>
        <p:nvSpPr>
          <p:cNvPr id="2503" name="Google Shape;2503;g22f20b79c12_1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4" name="Google Shape;2504;g22f20b79c12_1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1" name="Shape 2621"/>
        <p:cNvGrpSpPr/>
        <p:nvPr/>
      </p:nvGrpSpPr>
      <p:grpSpPr>
        <a:xfrm>
          <a:off x="0" y="0"/>
          <a:ext cx="0" cy="0"/>
          <a:chOff x="0" y="0"/>
          <a:chExt cx="0" cy="0"/>
        </a:xfrm>
      </p:grpSpPr>
      <p:sp>
        <p:nvSpPr>
          <p:cNvPr id="2622" name="Google Shape;2622;g22f20b79c12_1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3" name="Google Shape;2623;g22f20b79c12_1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7" name="Shape 2637"/>
        <p:cNvGrpSpPr/>
        <p:nvPr/>
      </p:nvGrpSpPr>
      <p:grpSpPr>
        <a:xfrm>
          <a:off x="0" y="0"/>
          <a:ext cx="0" cy="0"/>
          <a:chOff x="0" y="0"/>
          <a:chExt cx="0" cy="0"/>
        </a:xfrm>
      </p:grpSpPr>
      <p:sp>
        <p:nvSpPr>
          <p:cNvPr id="2638" name="Google Shape;2638;g22f20b79c12_1_2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9" name="Google Shape;2639;g22f20b79c12_1_2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g22f20b79c12_1_2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1" name="Google Shape;2711;g22f20b79c12_1_2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g22f20b79c12_1_2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6" name="Google Shape;2736;g22f20b79c12_1_2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22f20b79c12_0_1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6" name="Google Shape;2016;g22f20b79c12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3" name="Shape 2813"/>
        <p:cNvGrpSpPr/>
        <p:nvPr/>
      </p:nvGrpSpPr>
      <p:grpSpPr>
        <a:xfrm>
          <a:off x="0" y="0"/>
          <a:ext cx="0" cy="0"/>
          <a:chOff x="0" y="0"/>
          <a:chExt cx="0" cy="0"/>
        </a:xfrm>
      </p:grpSpPr>
      <p:sp>
        <p:nvSpPr>
          <p:cNvPr id="2814" name="Google Shape;2814;g22f20b79c12_1_2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5" name="Google Shape;2815;g22f20b79c12_1_2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2" name="Shape 2892"/>
        <p:cNvGrpSpPr/>
        <p:nvPr/>
      </p:nvGrpSpPr>
      <p:grpSpPr>
        <a:xfrm>
          <a:off x="0" y="0"/>
          <a:ext cx="0" cy="0"/>
          <a:chOff x="0" y="0"/>
          <a:chExt cx="0" cy="0"/>
        </a:xfrm>
      </p:grpSpPr>
      <p:sp>
        <p:nvSpPr>
          <p:cNvPr id="2893" name="Google Shape;2893;g22f20b79c12_1_2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4" name="Google Shape;2894;g22f20b79c12_1_2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6" name="Shape 2926"/>
        <p:cNvGrpSpPr/>
        <p:nvPr/>
      </p:nvGrpSpPr>
      <p:grpSpPr>
        <a:xfrm>
          <a:off x="0" y="0"/>
          <a:ext cx="0" cy="0"/>
          <a:chOff x="0" y="0"/>
          <a:chExt cx="0" cy="0"/>
        </a:xfrm>
      </p:grpSpPr>
      <p:sp>
        <p:nvSpPr>
          <p:cNvPr id="2927" name="Google Shape;2927;g2ec1f5a374a989f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8" name="Google Shape;2928;g2ec1f5a374a989f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1" name="Shape 2991"/>
        <p:cNvGrpSpPr/>
        <p:nvPr/>
      </p:nvGrpSpPr>
      <p:grpSpPr>
        <a:xfrm>
          <a:off x="0" y="0"/>
          <a:ext cx="0" cy="0"/>
          <a:chOff x="0" y="0"/>
          <a:chExt cx="0" cy="0"/>
        </a:xfrm>
      </p:grpSpPr>
      <p:sp>
        <p:nvSpPr>
          <p:cNvPr id="2992" name="Google Shape;2992;g22f20b79c12_1_2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3" name="Google Shape;2993;g22f20b79c12_1_2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4" name="Shape 3164"/>
        <p:cNvGrpSpPr/>
        <p:nvPr/>
      </p:nvGrpSpPr>
      <p:grpSpPr>
        <a:xfrm>
          <a:off x="0" y="0"/>
          <a:ext cx="0" cy="0"/>
          <a:chOff x="0" y="0"/>
          <a:chExt cx="0" cy="0"/>
        </a:xfrm>
      </p:grpSpPr>
      <p:sp>
        <p:nvSpPr>
          <p:cNvPr id="3165" name="Google Shape;3165;g22f20b79c12_1_3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6" name="Google Shape;3166;g22f20b79c12_1_3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0" name="Shape 3170"/>
        <p:cNvGrpSpPr/>
        <p:nvPr/>
      </p:nvGrpSpPr>
      <p:grpSpPr>
        <a:xfrm>
          <a:off x="0" y="0"/>
          <a:ext cx="0" cy="0"/>
          <a:chOff x="0" y="0"/>
          <a:chExt cx="0" cy="0"/>
        </a:xfrm>
      </p:grpSpPr>
      <p:sp>
        <p:nvSpPr>
          <p:cNvPr id="3171" name="Google Shape;3171;g22f20b79c12_1_4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2" name="Google Shape;3172;g22f20b79c12_1_4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6" name="Shape 3176"/>
        <p:cNvGrpSpPr/>
        <p:nvPr/>
      </p:nvGrpSpPr>
      <p:grpSpPr>
        <a:xfrm>
          <a:off x="0" y="0"/>
          <a:ext cx="0" cy="0"/>
          <a:chOff x="0" y="0"/>
          <a:chExt cx="0" cy="0"/>
        </a:xfrm>
      </p:grpSpPr>
      <p:sp>
        <p:nvSpPr>
          <p:cNvPr id="3177" name="Google Shape;3177;g22f20b79c12_1_1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8" name="Google Shape;3178;g22f20b79c12_1_1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g22f20b79c12_0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8" name="Google Shape;2048;g22f20b79c12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Between 47.5-87.3% of women reported having experienced some form of sexual assault, during or before their college career.</a:t>
            </a:r>
            <a:endParaRPr sz="1400">
              <a:solidFill>
                <a:srgbClr val="191919"/>
              </a:solidFill>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Many reported assaults are thought to have been influenced by alcohol consumption.</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A majority of available data concerns solely cissgender, heteronormative couples.</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Very little data is available where a male partner is the victim of assault.</a:t>
            </a:r>
            <a:endParaRPr b="1" sz="1400">
              <a:solidFill>
                <a:srgbClr val="002644"/>
              </a:solidFill>
              <a:latin typeface="Amiko"/>
              <a:ea typeface="Amiko"/>
              <a:cs typeface="Amiko"/>
              <a:sym typeface="Amiko"/>
            </a:endParaRPr>
          </a:p>
          <a:p>
            <a:pPr indent="0" lvl="0" marL="0" rtl="0" algn="l">
              <a:spcBef>
                <a:spcPts val="1200"/>
              </a:spcBef>
              <a:spcAft>
                <a:spcPts val="0"/>
              </a:spcAft>
              <a:buNone/>
            </a:pPr>
            <a:r>
              <a:t/>
            </a:r>
            <a:endParaRPr/>
          </a:p>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According to McCauley, between 47.5-87.3% of women reported having experienced some form of sexual assault, during or before their college career. Many of these reported assaults are reported to have been influenced or fueled by alcohol consumption by the victim or the perpetrator. For my research, I reviewed 4 peer-edited journals. All of these journals focus on the complex responses surrounding sexual assault and its long-lasting effects. A majority of the research I found also focuses on solely cisgender, hetronormative couples where the female partner is the victim.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22f20b79c12_0_4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2" name="Google Shape;2082;g22f20b79c12_0_4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5" name="Shape 2145"/>
        <p:cNvGrpSpPr/>
        <p:nvPr/>
      </p:nvGrpSpPr>
      <p:grpSpPr>
        <a:xfrm>
          <a:off x="0" y="0"/>
          <a:ext cx="0" cy="0"/>
          <a:chOff x="0" y="0"/>
          <a:chExt cx="0" cy="0"/>
        </a:xfrm>
      </p:grpSpPr>
      <p:sp>
        <p:nvSpPr>
          <p:cNvPr id="2146" name="Google Shape;2146;g22f20b79c12_0_3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7" name="Google Shape;2147;g22f20b79c12_0_3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g22f20b79c12_0_2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1" name="Google Shape;2181;g22f20b79c12_0_2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journal focused on the way that victims of sexual assault are viewed by their peers. For this study, researchers took a group of 180 college students and presented them with a fabricated sexual assault report. The report had varying information such as the gender of te victim, the severity of the attack, or whether the injuries reported were more physical or psychological in nature. The researchers would then ask questions about the report to determine how they felt about the crime, how severe of a punishment the criminals should get, and who should be to blame. They found that most subjects suggested stricter punishments for victims of the same sex as them. However, they also found that in most situations female victims were blamed more than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22f20b79c12_0_2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22f20b79c12_0_2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third journal I reviewed was called "A prospective study of sexual assault and alcohol use among first year college women." This study focuses on how likely sexual assault is to occur based on how much alcohol a woman has drank. The study took 250 first-year college women and took note of how much they drank in a week and separated them into several groups, including heavy weekly episodic drinkers and weekly episodic drinkers (Mouilso et al., 2012). Each woman was surveyed at the end of 3 different month-long periods - about any sexual assault incidents that may have happened. These periods were done at the beginning of the fall semester, end of the fall semester, and middle to end of the spring semester. From the data, researchers found that drinking more does raise the risk of sexual assault. This was found to be especially true in a college environment where binge drinking or rapid consumption was common. It was determined that women might be viewed as weak or vulnerable because of their influenced state of mind. Women under the influence are also perceived as more willing to participate in risky sex. </a:t>
            </a:r>
            <a:endParaRPr sz="1200">
              <a:solidFill>
                <a:schemeClr val="dk1"/>
              </a:solidFill>
              <a:latin typeface="Times New Roman"/>
              <a:ea typeface="Times New Roman"/>
              <a:cs typeface="Times New Roman"/>
              <a:sym typeface="Times New Roman"/>
            </a:endParaRPr>
          </a:p>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fourth journal I review was called “Sexual assault, alcohol use, and gender of sexual partners among cisgender women.” This study focuses on assessing the differences between different genders of sexual partners and the relationships between it, sexual assault, and alcohol consumption between women seeking care in college community health centers. According to this study 87.3 percent of women who have both female and male sexual partners reported a sexual assault experience. However, in this group it was hard to find a relationship between alcohol consumption and the likelihood of assault. This study also found that women without penetrative sexual partners had only a 47.5 percent report assault. However, this group was found to have a higher correlation between alcohol use and likelihood of assault. This study also discovered that women with male and female sexual partners were more likely to report recent alcohol use and a greater frequency of alcohol consumption. Similarly, women who have previously reported sexuall assault before or during college were found to be more likely to report recent alcohol use and/or binge drinking.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22f20b79c12_0_4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22f20b79c12_0_4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Between 47.5-87.3% of women reported having experienced some form of sexual assault, during or before their college career.</a:t>
            </a:r>
            <a:endParaRPr sz="1400">
              <a:solidFill>
                <a:srgbClr val="191919"/>
              </a:solidFill>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Many reported assaults are thought to have been influenced by alcohol consumption.</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A majority of available data concerns solely cissgender, heteronormative couples.</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Very little data is available where a male partner is the victim of assault.</a:t>
            </a:r>
            <a:endParaRPr b="1" sz="1400">
              <a:solidFill>
                <a:srgbClr val="002644"/>
              </a:solidFill>
              <a:latin typeface="Amiko"/>
              <a:ea typeface="Amiko"/>
              <a:cs typeface="Amiko"/>
              <a:sym typeface="Amiko"/>
            </a:endParaRPr>
          </a:p>
          <a:p>
            <a:pPr indent="0" lvl="0" marL="0" rtl="0" algn="l">
              <a:spcBef>
                <a:spcPts val="1200"/>
              </a:spcBef>
              <a:spcAft>
                <a:spcPts val="0"/>
              </a:spcAft>
              <a:buNone/>
            </a:pPr>
            <a:r>
              <a:t/>
            </a:r>
            <a:endParaRPr/>
          </a:p>
          <a:p>
            <a:pPr indent="45720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According to McCauley, between 47.5-87.3% of women reported having experienced some form of sexual assault, during or before their college career. Many of these reported assaults are reported to have been influenced or fueled by alcohol consumption by the victim or the perpetrator. For my research, I reviewed 4 peer-edited journals. All of these journals focus on the complex responses surrounding sexual assault and its long-lasting effects. A majority of the research I found also focuses on solely cisgender, hetronormative couples where the female partner is the victim.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7" name="Shape 2247"/>
        <p:cNvGrpSpPr/>
        <p:nvPr/>
      </p:nvGrpSpPr>
      <p:grpSpPr>
        <a:xfrm>
          <a:off x="0" y="0"/>
          <a:ext cx="0" cy="0"/>
          <a:chOff x="0" y="0"/>
          <a:chExt cx="0" cy="0"/>
        </a:xfrm>
      </p:grpSpPr>
      <p:sp>
        <p:nvSpPr>
          <p:cNvPr id="2248" name="Google Shape;2248;g2ec1f5a374a989fe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9" name="Google Shape;2249;g2ec1f5a374a989fe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860175" y="0"/>
            <a:ext cx="10864350" cy="5143500"/>
            <a:chOff x="-860175" y="0"/>
            <a:chExt cx="10864350" cy="5143500"/>
          </a:xfrm>
        </p:grpSpPr>
        <p:sp>
          <p:nvSpPr>
            <p:cNvPr id="10" name="Google Shape;10;p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2"/>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 name="Shape 108"/>
        <p:cNvGrpSpPr/>
        <p:nvPr/>
      </p:nvGrpSpPr>
      <p:grpSpPr>
        <a:xfrm>
          <a:off x="0" y="0"/>
          <a:ext cx="0" cy="0"/>
          <a:chOff x="0" y="0"/>
          <a:chExt cx="0" cy="0"/>
        </a:xfrm>
      </p:grpSpPr>
      <p:grpSp>
        <p:nvGrpSpPr>
          <p:cNvPr id="109" name="Google Shape;109;p11"/>
          <p:cNvGrpSpPr/>
          <p:nvPr/>
        </p:nvGrpSpPr>
        <p:grpSpPr>
          <a:xfrm>
            <a:off x="-1994050" y="-1162050"/>
            <a:ext cx="13360800" cy="7467600"/>
            <a:chOff x="-1994050" y="-1162050"/>
            <a:chExt cx="13360800" cy="7467600"/>
          </a:xfrm>
        </p:grpSpPr>
        <p:sp>
          <p:nvSpPr>
            <p:cNvPr id="110" name="Google Shape;110;p1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1"/>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12000"/>
              <a:buNone/>
              <a:defRPr sz="10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5" name="Google Shape;115;p11"/>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8" name="Shape 1258"/>
        <p:cNvGrpSpPr/>
        <p:nvPr/>
      </p:nvGrpSpPr>
      <p:grpSpPr>
        <a:xfrm>
          <a:off x="0" y="0"/>
          <a:ext cx="0" cy="0"/>
          <a:chOff x="0" y="0"/>
          <a:chExt cx="0" cy="0"/>
        </a:xfrm>
      </p:grpSpPr>
      <p:grpSp>
        <p:nvGrpSpPr>
          <p:cNvPr id="1259" name="Google Shape;1259;p104"/>
          <p:cNvGrpSpPr/>
          <p:nvPr/>
        </p:nvGrpSpPr>
        <p:grpSpPr>
          <a:xfrm>
            <a:off x="-1994050" y="-1162050"/>
            <a:ext cx="13360800" cy="7467600"/>
            <a:chOff x="-1994050" y="-1162050"/>
            <a:chExt cx="13360800" cy="7467600"/>
          </a:xfrm>
        </p:grpSpPr>
        <p:sp>
          <p:nvSpPr>
            <p:cNvPr id="1260" name="Google Shape;1260;p10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0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0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0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4" name="Google Shape;1264;p10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5" name="Google Shape;1265;p10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66" name="Shape 1266"/>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67" name="Shape 1267"/>
        <p:cNvGrpSpPr/>
        <p:nvPr/>
      </p:nvGrpSpPr>
      <p:grpSpPr>
        <a:xfrm>
          <a:off x="0" y="0"/>
          <a:ext cx="0" cy="0"/>
          <a:chOff x="0" y="0"/>
          <a:chExt cx="0" cy="0"/>
        </a:xfrm>
      </p:grpSpPr>
      <p:grpSp>
        <p:nvGrpSpPr>
          <p:cNvPr id="1268" name="Google Shape;1268;p106"/>
          <p:cNvGrpSpPr/>
          <p:nvPr/>
        </p:nvGrpSpPr>
        <p:grpSpPr>
          <a:xfrm>
            <a:off x="-860175" y="0"/>
            <a:ext cx="10864350" cy="5143500"/>
            <a:chOff x="-860175" y="0"/>
            <a:chExt cx="10864350" cy="5143500"/>
          </a:xfrm>
        </p:grpSpPr>
        <p:sp>
          <p:nvSpPr>
            <p:cNvPr id="1269" name="Google Shape;1269;p10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0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0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0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0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0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5" name="Google Shape;1275;p10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76" name="Google Shape;1276;p10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77" name="Google Shape;1277;p10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78" name="Google Shape;1278;p10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279" name="Google Shape;1279;p10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0" name="Google Shape;1280;p10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81" name="Google Shape;1281;p10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2" name="Google Shape;1282;p10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3" name="Google Shape;1283;p10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84" name="Google Shape;1284;p10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5" name="Google Shape;1285;p10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6" name="Google Shape;1286;p10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87" name="Google Shape;1287;p10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288" name="Shape 1288"/>
        <p:cNvGrpSpPr/>
        <p:nvPr/>
      </p:nvGrpSpPr>
      <p:grpSpPr>
        <a:xfrm>
          <a:off x="0" y="0"/>
          <a:ext cx="0" cy="0"/>
          <a:chOff x="0" y="0"/>
          <a:chExt cx="0" cy="0"/>
        </a:xfrm>
      </p:grpSpPr>
      <p:grpSp>
        <p:nvGrpSpPr>
          <p:cNvPr id="1289" name="Google Shape;1289;p107"/>
          <p:cNvGrpSpPr/>
          <p:nvPr/>
        </p:nvGrpSpPr>
        <p:grpSpPr>
          <a:xfrm>
            <a:off x="-860175" y="0"/>
            <a:ext cx="10864350" cy="5143500"/>
            <a:chOff x="-860175" y="0"/>
            <a:chExt cx="10864350" cy="5143500"/>
          </a:xfrm>
        </p:grpSpPr>
        <p:sp>
          <p:nvSpPr>
            <p:cNvPr id="1290" name="Google Shape;1290;p10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0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0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0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6" name="Google Shape;1296;p10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297" name="Google Shape;1297;p10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1298" name="Shape 1298"/>
        <p:cNvGrpSpPr/>
        <p:nvPr/>
      </p:nvGrpSpPr>
      <p:grpSpPr>
        <a:xfrm>
          <a:off x="0" y="0"/>
          <a:ext cx="0" cy="0"/>
          <a:chOff x="0" y="0"/>
          <a:chExt cx="0" cy="0"/>
        </a:xfrm>
      </p:grpSpPr>
      <p:grpSp>
        <p:nvGrpSpPr>
          <p:cNvPr id="1299" name="Google Shape;1299;p108"/>
          <p:cNvGrpSpPr/>
          <p:nvPr/>
        </p:nvGrpSpPr>
        <p:grpSpPr>
          <a:xfrm flipH="1">
            <a:off x="-860175" y="0"/>
            <a:ext cx="10864350" cy="5143500"/>
            <a:chOff x="-860175" y="0"/>
            <a:chExt cx="10864350" cy="5143500"/>
          </a:xfrm>
        </p:grpSpPr>
        <p:sp>
          <p:nvSpPr>
            <p:cNvPr id="1300" name="Google Shape;1300;p10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0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0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0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0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0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6" name="Google Shape;1306;p10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7" name="Google Shape;1307;p108"/>
          <p:cNvSpPr/>
          <p:nvPr>
            <p:ph idx="2" type="pic"/>
          </p:nvPr>
        </p:nvSpPr>
        <p:spPr>
          <a:xfrm>
            <a:off x="943375" y="1463550"/>
            <a:ext cx="4156500" cy="2919000"/>
          </a:xfrm>
          <a:prstGeom prst="roundRect">
            <a:avLst>
              <a:gd fmla="val 16667" name="adj"/>
            </a:avLst>
          </a:prstGeom>
          <a:noFill/>
          <a:ln>
            <a:noFill/>
          </a:ln>
        </p:spPr>
      </p:sp>
      <p:sp>
        <p:nvSpPr>
          <p:cNvPr id="1308" name="Google Shape;1308;p10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1309" name="Shape 1309"/>
        <p:cNvGrpSpPr/>
        <p:nvPr/>
      </p:nvGrpSpPr>
      <p:grpSpPr>
        <a:xfrm>
          <a:off x="0" y="0"/>
          <a:ext cx="0" cy="0"/>
          <a:chOff x="0" y="0"/>
          <a:chExt cx="0" cy="0"/>
        </a:xfrm>
      </p:grpSpPr>
      <p:grpSp>
        <p:nvGrpSpPr>
          <p:cNvPr id="1310" name="Google Shape;1310;p109"/>
          <p:cNvGrpSpPr/>
          <p:nvPr/>
        </p:nvGrpSpPr>
        <p:grpSpPr>
          <a:xfrm>
            <a:off x="-860175" y="0"/>
            <a:ext cx="10864350" cy="5143500"/>
            <a:chOff x="-860175" y="0"/>
            <a:chExt cx="10864350" cy="5143500"/>
          </a:xfrm>
        </p:grpSpPr>
        <p:sp>
          <p:nvSpPr>
            <p:cNvPr id="1311" name="Google Shape;1311;p10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0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0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0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0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0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7" name="Google Shape;1317;p10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8" name="Google Shape;1318;p10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1319" name="Shape 1319"/>
        <p:cNvGrpSpPr/>
        <p:nvPr/>
      </p:nvGrpSpPr>
      <p:grpSpPr>
        <a:xfrm>
          <a:off x="0" y="0"/>
          <a:ext cx="0" cy="0"/>
          <a:chOff x="0" y="0"/>
          <a:chExt cx="0" cy="0"/>
        </a:xfrm>
      </p:grpSpPr>
      <p:grpSp>
        <p:nvGrpSpPr>
          <p:cNvPr id="1320" name="Google Shape;1320;p110"/>
          <p:cNvGrpSpPr/>
          <p:nvPr/>
        </p:nvGrpSpPr>
        <p:grpSpPr>
          <a:xfrm flipH="1">
            <a:off x="-860175" y="0"/>
            <a:ext cx="10864350" cy="5143500"/>
            <a:chOff x="-860175" y="0"/>
            <a:chExt cx="10864350" cy="5143500"/>
          </a:xfrm>
        </p:grpSpPr>
        <p:sp>
          <p:nvSpPr>
            <p:cNvPr id="1321" name="Google Shape;1321;p11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7" name="Google Shape;1327;p11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8" name="Google Shape;1328;p11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29" name="Shape 1329"/>
        <p:cNvGrpSpPr/>
        <p:nvPr/>
      </p:nvGrpSpPr>
      <p:grpSpPr>
        <a:xfrm>
          <a:off x="0" y="0"/>
          <a:ext cx="0" cy="0"/>
          <a:chOff x="0" y="0"/>
          <a:chExt cx="0" cy="0"/>
        </a:xfrm>
      </p:grpSpPr>
      <p:grpSp>
        <p:nvGrpSpPr>
          <p:cNvPr id="1330" name="Google Shape;1330;p111"/>
          <p:cNvGrpSpPr/>
          <p:nvPr/>
        </p:nvGrpSpPr>
        <p:grpSpPr>
          <a:xfrm>
            <a:off x="-860175" y="0"/>
            <a:ext cx="10864350" cy="5143500"/>
            <a:chOff x="-860175" y="0"/>
            <a:chExt cx="10864350" cy="5143500"/>
          </a:xfrm>
        </p:grpSpPr>
        <p:sp>
          <p:nvSpPr>
            <p:cNvPr id="1331" name="Google Shape;1331;p11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7" name="Google Shape;1337;p11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38" name="Google Shape;1338;p11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39" name="Google Shape;1339;p11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1340" name="Shape 1340"/>
        <p:cNvGrpSpPr/>
        <p:nvPr/>
      </p:nvGrpSpPr>
      <p:grpSpPr>
        <a:xfrm>
          <a:off x="0" y="0"/>
          <a:ext cx="0" cy="0"/>
          <a:chOff x="0" y="0"/>
          <a:chExt cx="0" cy="0"/>
        </a:xfrm>
      </p:grpSpPr>
      <p:grpSp>
        <p:nvGrpSpPr>
          <p:cNvPr id="1341" name="Google Shape;1341;p112"/>
          <p:cNvGrpSpPr/>
          <p:nvPr/>
        </p:nvGrpSpPr>
        <p:grpSpPr>
          <a:xfrm flipH="1">
            <a:off x="-860175" y="0"/>
            <a:ext cx="10864350" cy="5143500"/>
            <a:chOff x="-860175" y="0"/>
            <a:chExt cx="10864350" cy="5143500"/>
          </a:xfrm>
        </p:grpSpPr>
        <p:sp>
          <p:nvSpPr>
            <p:cNvPr id="1342" name="Google Shape;1342;p11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8" name="Google Shape;1348;p11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49" name="Google Shape;1349;p11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0" name="Google Shape;1350;p11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51" name="Google Shape;1351;p11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2" name="Google Shape;1352;p11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3" name="Google Shape;1353;p11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4" name="Google Shape;1354;p11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1355" name="Shape 1355"/>
        <p:cNvGrpSpPr/>
        <p:nvPr/>
      </p:nvGrpSpPr>
      <p:grpSpPr>
        <a:xfrm>
          <a:off x="0" y="0"/>
          <a:ext cx="0" cy="0"/>
          <a:chOff x="0" y="0"/>
          <a:chExt cx="0" cy="0"/>
        </a:xfrm>
      </p:grpSpPr>
      <p:grpSp>
        <p:nvGrpSpPr>
          <p:cNvPr id="1356" name="Google Shape;1356;p113"/>
          <p:cNvGrpSpPr/>
          <p:nvPr/>
        </p:nvGrpSpPr>
        <p:grpSpPr>
          <a:xfrm>
            <a:off x="-860175" y="0"/>
            <a:ext cx="10864350" cy="5143500"/>
            <a:chOff x="-860175" y="0"/>
            <a:chExt cx="10864350" cy="5143500"/>
          </a:xfrm>
        </p:grpSpPr>
        <p:sp>
          <p:nvSpPr>
            <p:cNvPr id="1357" name="Google Shape;1357;p11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11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4" name="Google Shape;1364;p11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5" name="Google Shape;1365;p11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66" name="Google Shape;1366;p11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7" name="Google Shape;1367;p11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8" name="Google Shape;1368;p11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9" name="Google Shape;1369;p11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6" name="Shape 116"/>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1370" name="Shape 1370"/>
        <p:cNvGrpSpPr/>
        <p:nvPr/>
      </p:nvGrpSpPr>
      <p:grpSpPr>
        <a:xfrm>
          <a:off x="0" y="0"/>
          <a:ext cx="0" cy="0"/>
          <a:chOff x="0" y="0"/>
          <a:chExt cx="0" cy="0"/>
        </a:xfrm>
      </p:grpSpPr>
      <p:grpSp>
        <p:nvGrpSpPr>
          <p:cNvPr id="1371" name="Google Shape;1371;p114"/>
          <p:cNvGrpSpPr/>
          <p:nvPr/>
        </p:nvGrpSpPr>
        <p:grpSpPr>
          <a:xfrm>
            <a:off x="-860175" y="0"/>
            <a:ext cx="10864350" cy="5143500"/>
            <a:chOff x="-860175" y="0"/>
            <a:chExt cx="10864350" cy="5143500"/>
          </a:xfrm>
        </p:grpSpPr>
        <p:sp>
          <p:nvSpPr>
            <p:cNvPr id="1372" name="Google Shape;1372;p11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8" name="Google Shape;1378;p11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79" name="Google Shape;1379;p11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0" name="Google Shape;1380;p11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81" name="Google Shape;1381;p11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2" name="Google Shape;1382;p11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3" name="Google Shape;1383;p11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4" name="Google Shape;1384;p11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5" name="Google Shape;1385;p11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6" name="Google Shape;1386;p11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1387" name="Shape 1387"/>
        <p:cNvGrpSpPr/>
        <p:nvPr/>
      </p:nvGrpSpPr>
      <p:grpSpPr>
        <a:xfrm>
          <a:off x="0" y="0"/>
          <a:ext cx="0" cy="0"/>
          <a:chOff x="0" y="0"/>
          <a:chExt cx="0" cy="0"/>
        </a:xfrm>
      </p:grpSpPr>
      <p:grpSp>
        <p:nvGrpSpPr>
          <p:cNvPr id="1388" name="Google Shape;1388;p115"/>
          <p:cNvGrpSpPr/>
          <p:nvPr/>
        </p:nvGrpSpPr>
        <p:grpSpPr>
          <a:xfrm flipH="1">
            <a:off x="-860175" y="0"/>
            <a:ext cx="10864350" cy="5143500"/>
            <a:chOff x="-860175" y="0"/>
            <a:chExt cx="10864350" cy="5143500"/>
          </a:xfrm>
        </p:grpSpPr>
        <p:sp>
          <p:nvSpPr>
            <p:cNvPr id="1389" name="Google Shape;1389;p11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5" name="Google Shape;1395;p11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6" name="Google Shape;1396;p11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97" name="Google Shape;1397;p11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8" name="Google Shape;1398;p11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99" name="Google Shape;1399;p11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0" name="Google Shape;1400;p11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1" name="Google Shape;1401;p11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2" name="Google Shape;1402;p11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3" name="Google Shape;1403;p11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4" name="Google Shape;1404;p11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5" name="Google Shape;1405;p11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6" name="Google Shape;1406;p11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7" name="Google Shape;1407;p11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1408" name="Shape 1408"/>
        <p:cNvGrpSpPr/>
        <p:nvPr/>
      </p:nvGrpSpPr>
      <p:grpSpPr>
        <a:xfrm>
          <a:off x="0" y="0"/>
          <a:ext cx="0" cy="0"/>
          <a:chOff x="0" y="0"/>
          <a:chExt cx="0" cy="0"/>
        </a:xfrm>
      </p:grpSpPr>
      <p:grpSp>
        <p:nvGrpSpPr>
          <p:cNvPr id="1409" name="Google Shape;1409;p116"/>
          <p:cNvGrpSpPr/>
          <p:nvPr/>
        </p:nvGrpSpPr>
        <p:grpSpPr>
          <a:xfrm flipH="1">
            <a:off x="-860175" y="0"/>
            <a:ext cx="10864350" cy="5143500"/>
            <a:chOff x="-860175" y="0"/>
            <a:chExt cx="10864350" cy="5143500"/>
          </a:xfrm>
        </p:grpSpPr>
        <p:sp>
          <p:nvSpPr>
            <p:cNvPr id="1410" name="Google Shape;1410;p11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6" name="Google Shape;1416;p11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7" name="Google Shape;1417;p11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8" name="Google Shape;1418;p11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9" name="Google Shape;1419;p11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0" name="Google Shape;1420;p11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1" name="Google Shape;1421;p11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2" name="Google Shape;1422;p11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3" name="Google Shape;1423;p11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4" name="Google Shape;1424;p11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5" name="Google Shape;1425;p11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6" name="Google Shape;1426;p11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7" name="Google Shape;1427;p11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8" name="Google Shape;1428;p11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29" name="Google Shape;1429;p11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0" name="Google Shape;1430;p11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31" name="Google Shape;1431;p11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2" name="Google Shape;1432;p11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433" name="Shape 1433"/>
        <p:cNvGrpSpPr/>
        <p:nvPr/>
      </p:nvGrpSpPr>
      <p:grpSpPr>
        <a:xfrm>
          <a:off x="0" y="0"/>
          <a:ext cx="0" cy="0"/>
          <a:chOff x="0" y="0"/>
          <a:chExt cx="0" cy="0"/>
        </a:xfrm>
      </p:grpSpPr>
      <p:grpSp>
        <p:nvGrpSpPr>
          <p:cNvPr id="1434" name="Google Shape;1434;p117"/>
          <p:cNvGrpSpPr/>
          <p:nvPr/>
        </p:nvGrpSpPr>
        <p:grpSpPr>
          <a:xfrm>
            <a:off x="-860175" y="0"/>
            <a:ext cx="10864350" cy="5143500"/>
            <a:chOff x="-860175" y="0"/>
            <a:chExt cx="10864350" cy="5143500"/>
          </a:xfrm>
        </p:grpSpPr>
        <p:sp>
          <p:nvSpPr>
            <p:cNvPr id="1435" name="Google Shape;1435;p11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1" name="Google Shape;1441;p11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442" name="Shape 1442"/>
        <p:cNvGrpSpPr/>
        <p:nvPr/>
      </p:nvGrpSpPr>
      <p:grpSpPr>
        <a:xfrm>
          <a:off x="0" y="0"/>
          <a:ext cx="0" cy="0"/>
          <a:chOff x="0" y="0"/>
          <a:chExt cx="0" cy="0"/>
        </a:xfrm>
      </p:grpSpPr>
      <p:grpSp>
        <p:nvGrpSpPr>
          <p:cNvPr id="1443" name="Google Shape;1443;p118"/>
          <p:cNvGrpSpPr/>
          <p:nvPr/>
        </p:nvGrpSpPr>
        <p:grpSpPr>
          <a:xfrm flipH="1">
            <a:off x="-860175" y="0"/>
            <a:ext cx="10864350" cy="5143500"/>
            <a:chOff x="-860175" y="0"/>
            <a:chExt cx="10864350" cy="5143500"/>
          </a:xfrm>
        </p:grpSpPr>
        <p:sp>
          <p:nvSpPr>
            <p:cNvPr id="1444" name="Google Shape;1444;p11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1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1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0" name="Google Shape;1450;p11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451" name="Shape 1451"/>
        <p:cNvGrpSpPr/>
        <p:nvPr/>
      </p:nvGrpSpPr>
      <p:grpSpPr>
        <a:xfrm>
          <a:off x="0" y="0"/>
          <a:ext cx="0" cy="0"/>
          <a:chOff x="0" y="0"/>
          <a:chExt cx="0" cy="0"/>
        </a:xfrm>
      </p:grpSpPr>
      <p:grpSp>
        <p:nvGrpSpPr>
          <p:cNvPr id="1452" name="Google Shape;1452;p119"/>
          <p:cNvGrpSpPr/>
          <p:nvPr/>
        </p:nvGrpSpPr>
        <p:grpSpPr>
          <a:xfrm>
            <a:off x="-860175" y="0"/>
            <a:ext cx="10864350" cy="5143500"/>
            <a:chOff x="-860175" y="0"/>
            <a:chExt cx="10864350" cy="5143500"/>
          </a:xfrm>
        </p:grpSpPr>
        <p:sp>
          <p:nvSpPr>
            <p:cNvPr id="1453" name="Google Shape;1453;p11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1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19"/>
          <p:cNvGrpSpPr/>
          <p:nvPr/>
        </p:nvGrpSpPr>
        <p:grpSpPr>
          <a:xfrm flipH="1">
            <a:off x="2746312" y="4572479"/>
            <a:ext cx="6717801" cy="4111981"/>
            <a:chOff x="2146125" y="3003975"/>
            <a:chExt cx="2832125" cy="1733550"/>
          </a:xfrm>
        </p:grpSpPr>
        <p:sp>
          <p:nvSpPr>
            <p:cNvPr id="1460" name="Google Shape;1460;p11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3" name="Google Shape;1463;p119"/>
          <p:cNvGrpSpPr/>
          <p:nvPr/>
        </p:nvGrpSpPr>
        <p:grpSpPr>
          <a:xfrm>
            <a:off x="8272399" y="2902824"/>
            <a:ext cx="865359" cy="1701545"/>
            <a:chOff x="7860913" y="3179548"/>
            <a:chExt cx="567114" cy="1115109"/>
          </a:xfrm>
        </p:grpSpPr>
        <p:sp>
          <p:nvSpPr>
            <p:cNvPr id="1464" name="Google Shape;1464;p11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1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7" name="Google Shape;1467;p11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68" name="Google Shape;1468;p11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9" name="Google Shape;1469;p11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70" name="Google Shape;1470;p11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1" name="Google Shape;1471;p11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72" name="Google Shape;1472;p11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3" name="Google Shape;1473;p11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74" name="Google Shape;1474;p11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475" name="Shape 1475"/>
        <p:cNvGrpSpPr/>
        <p:nvPr/>
      </p:nvGrpSpPr>
      <p:grpSpPr>
        <a:xfrm>
          <a:off x="0" y="0"/>
          <a:ext cx="0" cy="0"/>
          <a:chOff x="0" y="0"/>
          <a:chExt cx="0" cy="0"/>
        </a:xfrm>
      </p:grpSpPr>
      <p:grpSp>
        <p:nvGrpSpPr>
          <p:cNvPr id="1476" name="Google Shape;1476;p120"/>
          <p:cNvGrpSpPr/>
          <p:nvPr/>
        </p:nvGrpSpPr>
        <p:grpSpPr>
          <a:xfrm flipH="1">
            <a:off x="-860175" y="0"/>
            <a:ext cx="10864350" cy="5143500"/>
            <a:chOff x="-860175" y="0"/>
            <a:chExt cx="10864350" cy="5143500"/>
          </a:xfrm>
        </p:grpSpPr>
        <p:sp>
          <p:nvSpPr>
            <p:cNvPr id="1477" name="Google Shape;1477;p12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2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2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2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2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2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3" name="Google Shape;1483;p12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4" name="Google Shape;1484;p12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485" name="Google Shape;1485;p12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6" name="Google Shape;1486;p12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487" name="Google Shape;1487;p12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8" name="Google Shape;1488;p12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489" name="Google Shape;1489;p12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490" name="Google Shape;1490;p12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491" name="Google Shape;1491;p12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492" name="Google Shape;1492;p12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493" name="Shape 1493"/>
        <p:cNvGrpSpPr/>
        <p:nvPr/>
      </p:nvGrpSpPr>
      <p:grpSpPr>
        <a:xfrm>
          <a:off x="0" y="0"/>
          <a:ext cx="0" cy="0"/>
          <a:chOff x="0" y="0"/>
          <a:chExt cx="0" cy="0"/>
        </a:xfrm>
      </p:grpSpPr>
      <p:grpSp>
        <p:nvGrpSpPr>
          <p:cNvPr id="1494" name="Google Shape;1494;p121"/>
          <p:cNvGrpSpPr/>
          <p:nvPr/>
        </p:nvGrpSpPr>
        <p:grpSpPr>
          <a:xfrm>
            <a:off x="-1994050" y="-1162050"/>
            <a:ext cx="13360800" cy="7467600"/>
            <a:chOff x="-1994050" y="-1162050"/>
            <a:chExt cx="13360800" cy="7467600"/>
          </a:xfrm>
        </p:grpSpPr>
        <p:sp>
          <p:nvSpPr>
            <p:cNvPr id="1495" name="Google Shape;1495;p12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2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2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2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9" name="Google Shape;1499;p12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1500" name="Google Shape;1500;p12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1501" name="Google Shape;1501;p12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502" name="Shape 1502"/>
        <p:cNvGrpSpPr/>
        <p:nvPr/>
      </p:nvGrpSpPr>
      <p:grpSpPr>
        <a:xfrm>
          <a:off x="0" y="0"/>
          <a:ext cx="0" cy="0"/>
          <a:chOff x="0" y="0"/>
          <a:chExt cx="0" cy="0"/>
        </a:xfrm>
      </p:grpSpPr>
      <p:grpSp>
        <p:nvGrpSpPr>
          <p:cNvPr id="1503" name="Google Shape;1503;p122"/>
          <p:cNvGrpSpPr/>
          <p:nvPr/>
        </p:nvGrpSpPr>
        <p:grpSpPr>
          <a:xfrm>
            <a:off x="-1994050" y="-1162050"/>
            <a:ext cx="13360800" cy="7467600"/>
            <a:chOff x="-1994050" y="-1162050"/>
            <a:chExt cx="13360800" cy="7467600"/>
          </a:xfrm>
        </p:grpSpPr>
        <p:sp>
          <p:nvSpPr>
            <p:cNvPr id="1504" name="Google Shape;1504;p12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2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2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2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1508" name="Shape 1508"/>
        <p:cNvGrpSpPr/>
        <p:nvPr/>
      </p:nvGrpSpPr>
      <p:grpSpPr>
        <a:xfrm>
          <a:off x="0" y="0"/>
          <a:ext cx="0" cy="0"/>
          <a:chOff x="0" y="0"/>
          <a:chExt cx="0" cy="0"/>
        </a:xfrm>
      </p:grpSpPr>
      <p:grpSp>
        <p:nvGrpSpPr>
          <p:cNvPr id="1509" name="Google Shape;1509;p123"/>
          <p:cNvGrpSpPr/>
          <p:nvPr/>
        </p:nvGrpSpPr>
        <p:grpSpPr>
          <a:xfrm flipH="1">
            <a:off x="-860175" y="0"/>
            <a:ext cx="10864350" cy="5143500"/>
            <a:chOff x="-860175" y="0"/>
            <a:chExt cx="10864350" cy="5143500"/>
          </a:xfrm>
        </p:grpSpPr>
        <p:sp>
          <p:nvSpPr>
            <p:cNvPr id="1510" name="Google Shape;1510;p12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2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2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2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2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2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123"/>
          <p:cNvGrpSpPr/>
          <p:nvPr/>
        </p:nvGrpSpPr>
        <p:grpSpPr>
          <a:xfrm>
            <a:off x="4729536" y="3488744"/>
            <a:ext cx="3976303" cy="3338254"/>
            <a:chOff x="4729536" y="3488744"/>
            <a:chExt cx="3976303" cy="3338254"/>
          </a:xfrm>
        </p:grpSpPr>
        <p:grpSp>
          <p:nvGrpSpPr>
            <p:cNvPr id="1517" name="Google Shape;1517;p123"/>
            <p:cNvGrpSpPr/>
            <p:nvPr/>
          </p:nvGrpSpPr>
          <p:grpSpPr>
            <a:xfrm>
              <a:off x="8053396" y="3584009"/>
              <a:ext cx="437131" cy="859526"/>
              <a:chOff x="7860913" y="3179548"/>
              <a:chExt cx="567114" cy="1115109"/>
            </a:xfrm>
          </p:grpSpPr>
          <p:sp>
            <p:nvSpPr>
              <p:cNvPr id="1518" name="Google Shape;1518;p12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2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2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123"/>
            <p:cNvGrpSpPr/>
            <p:nvPr/>
          </p:nvGrpSpPr>
          <p:grpSpPr>
            <a:xfrm>
              <a:off x="6692088" y="4100827"/>
              <a:ext cx="1069542" cy="334981"/>
              <a:chOff x="6511499" y="3837746"/>
              <a:chExt cx="1420752" cy="444980"/>
            </a:xfrm>
          </p:grpSpPr>
          <p:sp>
            <p:nvSpPr>
              <p:cNvPr id="1522" name="Google Shape;1522;p12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2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2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2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6" name="Google Shape;1526;p123"/>
            <p:cNvGrpSpPr/>
            <p:nvPr/>
          </p:nvGrpSpPr>
          <p:grpSpPr>
            <a:xfrm>
              <a:off x="7800679" y="3488744"/>
              <a:ext cx="481650" cy="947062"/>
              <a:chOff x="7860913" y="3179548"/>
              <a:chExt cx="567114" cy="1115109"/>
            </a:xfrm>
          </p:grpSpPr>
          <p:sp>
            <p:nvSpPr>
              <p:cNvPr id="1527" name="Google Shape;1527;p12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2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2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0" name="Google Shape;1530;p123"/>
            <p:cNvGrpSpPr/>
            <p:nvPr/>
          </p:nvGrpSpPr>
          <p:grpSpPr>
            <a:xfrm>
              <a:off x="4729536" y="4393094"/>
              <a:ext cx="3976303" cy="2433904"/>
              <a:chOff x="2146125" y="3003975"/>
              <a:chExt cx="2832125" cy="1733550"/>
            </a:xfrm>
          </p:grpSpPr>
          <p:sp>
            <p:nvSpPr>
              <p:cNvPr id="1531" name="Google Shape;1531;p12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2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2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17" name="Shape 117"/>
        <p:cNvGrpSpPr/>
        <p:nvPr/>
      </p:nvGrpSpPr>
      <p:grpSpPr>
        <a:xfrm>
          <a:off x="0" y="0"/>
          <a:ext cx="0" cy="0"/>
          <a:chOff x="0" y="0"/>
          <a:chExt cx="0" cy="0"/>
        </a:xfrm>
      </p:grpSpPr>
      <p:grpSp>
        <p:nvGrpSpPr>
          <p:cNvPr id="118" name="Google Shape;118;p13"/>
          <p:cNvGrpSpPr/>
          <p:nvPr/>
        </p:nvGrpSpPr>
        <p:grpSpPr>
          <a:xfrm>
            <a:off x="-860175" y="0"/>
            <a:ext cx="10864350" cy="5143500"/>
            <a:chOff x="-860175" y="0"/>
            <a:chExt cx="10864350" cy="5143500"/>
          </a:xfrm>
        </p:grpSpPr>
        <p:sp>
          <p:nvSpPr>
            <p:cNvPr id="119" name="Google Shape;119;p1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3"/>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6" name="Google Shape;126;p13"/>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7" name="Google Shape;127;p13"/>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 name="Google Shape;128;p13"/>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29" name="Google Shape;129;p13"/>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0" name="Google Shape;130;p13"/>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31" name="Google Shape;131;p13"/>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2" name="Google Shape;132;p13"/>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3" name="Google Shape;133;p13"/>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34" name="Google Shape;134;p13"/>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5" name="Google Shape;135;p13"/>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6" name="Google Shape;136;p13"/>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37" name="Google Shape;137;p13"/>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7" name="Shape 1537"/>
        <p:cNvGrpSpPr/>
        <p:nvPr/>
      </p:nvGrpSpPr>
      <p:grpSpPr>
        <a:xfrm>
          <a:off x="0" y="0"/>
          <a:ext cx="0" cy="0"/>
          <a:chOff x="0" y="0"/>
          <a:chExt cx="0" cy="0"/>
        </a:xfrm>
      </p:grpSpPr>
      <p:grpSp>
        <p:nvGrpSpPr>
          <p:cNvPr id="1538" name="Google Shape;1538;p125"/>
          <p:cNvGrpSpPr/>
          <p:nvPr/>
        </p:nvGrpSpPr>
        <p:grpSpPr>
          <a:xfrm>
            <a:off x="-860175" y="0"/>
            <a:ext cx="10864350" cy="5143500"/>
            <a:chOff x="-860175" y="0"/>
            <a:chExt cx="10864350" cy="5143500"/>
          </a:xfrm>
        </p:grpSpPr>
        <p:sp>
          <p:nvSpPr>
            <p:cNvPr id="1539" name="Google Shape;1539;p12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2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2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2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2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2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5" name="Google Shape;1545;p12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46" name="Google Shape;1546;p12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7" name="Shape 1547"/>
        <p:cNvGrpSpPr/>
        <p:nvPr/>
      </p:nvGrpSpPr>
      <p:grpSpPr>
        <a:xfrm>
          <a:off x="0" y="0"/>
          <a:ext cx="0" cy="0"/>
          <a:chOff x="0" y="0"/>
          <a:chExt cx="0" cy="0"/>
        </a:xfrm>
      </p:grpSpPr>
      <p:grpSp>
        <p:nvGrpSpPr>
          <p:cNvPr id="1548" name="Google Shape;1548;p126"/>
          <p:cNvGrpSpPr/>
          <p:nvPr/>
        </p:nvGrpSpPr>
        <p:grpSpPr>
          <a:xfrm>
            <a:off x="-1994050" y="-1162050"/>
            <a:ext cx="13360800" cy="7467600"/>
            <a:chOff x="-1994050" y="-1162050"/>
            <a:chExt cx="13360800" cy="7467600"/>
          </a:xfrm>
        </p:grpSpPr>
        <p:sp>
          <p:nvSpPr>
            <p:cNvPr id="1549" name="Google Shape;1549;p12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2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2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2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3" name="Google Shape;1553;p12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54" name="Google Shape;1554;p12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5" name="Google Shape;1555;p12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56" name="Shape 1556"/>
        <p:cNvGrpSpPr/>
        <p:nvPr/>
      </p:nvGrpSpPr>
      <p:grpSpPr>
        <a:xfrm>
          <a:off x="0" y="0"/>
          <a:ext cx="0" cy="0"/>
          <a:chOff x="0" y="0"/>
          <a:chExt cx="0" cy="0"/>
        </a:xfrm>
      </p:grpSpPr>
      <p:grpSp>
        <p:nvGrpSpPr>
          <p:cNvPr id="1557" name="Google Shape;1557;p127"/>
          <p:cNvGrpSpPr/>
          <p:nvPr/>
        </p:nvGrpSpPr>
        <p:grpSpPr>
          <a:xfrm>
            <a:off x="-860175" y="0"/>
            <a:ext cx="10864350" cy="5143500"/>
            <a:chOff x="-860175" y="0"/>
            <a:chExt cx="10864350" cy="5143500"/>
          </a:xfrm>
        </p:grpSpPr>
        <p:sp>
          <p:nvSpPr>
            <p:cNvPr id="1558" name="Google Shape;1558;p12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2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2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2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2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2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4" name="Google Shape;1564;p12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65" name="Google Shape;1565;p12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66" name="Shape 1566"/>
        <p:cNvGrpSpPr/>
        <p:nvPr/>
      </p:nvGrpSpPr>
      <p:grpSpPr>
        <a:xfrm>
          <a:off x="0" y="0"/>
          <a:ext cx="0" cy="0"/>
          <a:chOff x="0" y="0"/>
          <a:chExt cx="0" cy="0"/>
        </a:xfrm>
      </p:grpSpPr>
      <p:grpSp>
        <p:nvGrpSpPr>
          <p:cNvPr id="1567" name="Google Shape;1567;p128"/>
          <p:cNvGrpSpPr/>
          <p:nvPr/>
        </p:nvGrpSpPr>
        <p:grpSpPr>
          <a:xfrm>
            <a:off x="-860175" y="0"/>
            <a:ext cx="10864350" cy="5143500"/>
            <a:chOff x="-860175" y="0"/>
            <a:chExt cx="10864350" cy="5143500"/>
          </a:xfrm>
        </p:grpSpPr>
        <p:sp>
          <p:nvSpPr>
            <p:cNvPr id="1568" name="Google Shape;1568;p12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2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2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2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2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2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128"/>
          <p:cNvGrpSpPr/>
          <p:nvPr/>
        </p:nvGrpSpPr>
        <p:grpSpPr>
          <a:xfrm>
            <a:off x="-631288" y="4572479"/>
            <a:ext cx="6717801" cy="4111981"/>
            <a:chOff x="2146125" y="3003975"/>
            <a:chExt cx="2832125" cy="1733550"/>
          </a:xfrm>
        </p:grpSpPr>
        <p:sp>
          <p:nvSpPr>
            <p:cNvPr id="1575" name="Google Shape;1575;p12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2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2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128"/>
          <p:cNvGrpSpPr/>
          <p:nvPr/>
        </p:nvGrpSpPr>
        <p:grpSpPr>
          <a:xfrm>
            <a:off x="-304933" y="2714234"/>
            <a:ext cx="1365694" cy="1890134"/>
            <a:chOff x="-390658" y="2504684"/>
            <a:chExt cx="1365694" cy="1890134"/>
          </a:xfrm>
        </p:grpSpPr>
        <p:grpSp>
          <p:nvGrpSpPr>
            <p:cNvPr id="1579" name="Google Shape;1579;p128"/>
            <p:cNvGrpSpPr/>
            <p:nvPr/>
          </p:nvGrpSpPr>
          <p:grpSpPr>
            <a:xfrm flipH="1">
              <a:off x="-390658" y="2693274"/>
              <a:ext cx="865359" cy="1701545"/>
              <a:chOff x="7860913" y="3179548"/>
              <a:chExt cx="567114" cy="1115109"/>
            </a:xfrm>
          </p:grpSpPr>
          <p:sp>
            <p:nvSpPr>
              <p:cNvPr id="1580" name="Google Shape;1580;p12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2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2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128"/>
            <p:cNvGrpSpPr/>
            <p:nvPr/>
          </p:nvGrpSpPr>
          <p:grpSpPr>
            <a:xfrm flipH="1">
              <a:off x="21548" y="2504684"/>
              <a:ext cx="953488" cy="1874833"/>
              <a:chOff x="7860913" y="3179548"/>
              <a:chExt cx="567114" cy="1115109"/>
            </a:xfrm>
          </p:grpSpPr>
          <p:sp>
            <p:nvSpPr>
              <p:cNvPr id="1584" name="Google Shape;1584;p12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2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2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87" name="Google Shape;1587;p128"/>
          <p:cNvGrpSpPr/>
          <p:nvPr/>
        </p:nvGrpSpPr>
        <p:grpSpPr>
          <a:xfrm>
            <a:off x="7687157" y="3868925"/>
            <a:ext cx="1596045" cy="2442914"/>
            <a:chOff x="5072350" y="3203400"/>
            <a:chExt cx="635925" cy="973350"/>
          </a:xfrm>
        </p:grpSpPr>
        <p:sp>
          <p:nvSpPr>
            <p:cNvPr id="1588" name="Google Shape;1588;p12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2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2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2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2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2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4" name="Google Shape;1594;p12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95" name="Google Shape;1595;p12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96" name="Google Shape;1596;p12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597" name="Google Shape;1597;p12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598" name="Google Shape;1598;p12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9" name="Shape 1599"/>
        <p:cNvGrpSpPr/>
        <p:nvPr/>
      </p:nvGrpSpPr>
      <p:grpSpPr>
        <a:xfrm>
          <a:off x="0" y="0"/>
          <a:ext cx="0" cy="0"/>
          <a:chOff x="0" y="0"/>
          <a:chExt cx="0" cy="0"/>
        </a:xfrm>
      </p:grpSpPr>
      <p:grpSp>
        <p:nvGrpSpPr>
          <p:cNvPr id="1600" name="Google Shape;1600;p129"/>
          <p:cNvGrpSpPr/>
          <p:nvPr/>
        </p:nvGrpSpPr>
        <p:grpSpPr>
          <a:xfrm flipH="1">
            <a:off x="-860175" y="0"/>
            <a:ext cx="10864350" cy="5143500"/>
            <a:chOff x="-860175" y="0"/>
            <a:chExt cx="10864350" cy="5143500"/>
          </a:xfrm>
        </p:grpSpPr>
        <p:sp>
          <p:nvSpPr>
            <p:cNvPr id="1601" name="Google Shape;1601;p12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2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2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2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2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2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7" name="Google Shape;1607;p12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08" name="Shape 1608"/>
        <p:cNvGrpSpPr/>
        <p:nvPr/>
      </p:nvGrpSpPr>
      <p:grpSpPr>
        <a:xfrm>
          <a:off x="0" y="0"/>
          <a:ext cx="0" cy="0"/>
          <a:chOff x="0" y="0"/>
          <a:chExt cx="0" cy="0"/>
        </a:xfrm>
      </p:grpSpPr>
      <p:grpSp>
        <p:nvGrpSpPr>
          <p:cNvPr id="1609" name="Google Shape;1609;p130"/>
          <p:cNvGrpSpPr/>
          <p:nvPr/>
        </p:nvGrpSpPr>
        <p:grpSpPr>
          <a:xfrm flipH="1">
            <a:off x="-860175" y="0"/>
            <a:ext cx="10864350" cy="5143500"/>
            <a:chOff x="-860175" y="0"/>
            <a:chExt cx="10864350" cy="5143500"/>
          </a:xfrm>
        </p:grpSpPr>
        <p:sp>
          <p:nvSpPr>
            <p:cNvPr id="1610" name="Google Shape;1610;p13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3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3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3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3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3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6" name="Google Shape;1616;p13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17" name="Google Shape;1617;p13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8" name="Shape 1618"/>
        <p:cNvGrpSpPr/>
        <p:nvPr/>
      </p:nvGrpSpPr>
      <p:grpSpPr>
        <a:xfrm>
          <a:off x="0" y="0"/>
          <a:ext cx="0" cy="0"/>
          <a:chOff x="0" y="0"/>
          <a:chExt cx="0" cy="0"/>
        </a:xfrm>
      </p:grpSpPr>
      <p:grpSp>
        <p:nvGrpSpPr>
          <p:cNvPr id="1619" name="Google Shape;1619;p131"/>
          <p:cNvGrpSpPr/>
          <p:nvPr/>
        </p:nvGrpSpPr>
        <p:grpSpPr>
          <a:xfrm>
            <a:off x="-1994050" y="-1162050"/>
            <a:ext cx="13360800" cy="7467600"/>
            <a:chOff x="-1994050" y="-1162050"/>
            <a:chExt cx="13360800" cy="7467600"/>
          </a:xfrm>
        </p:grpSpPr>
        <p:sp>
          <p:nvSpPr>
            <p:cNvPr id="1620" name="Google Shape;1620;p13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3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3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3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4" name="Google Shape;1624;p13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25" name="Shape 1625"/>
        <p:cNvGrpSpPr/>
        <p:nvPr/>
      </p:nvGrpSpPr>
      <p:grpSpPr>
        <a:xfrm>
          <a:off x="0" y="0"/>
          <a:ext cx="0" cy="0"/>
          <a:chOff x="0" y="0"/>
          <a:chExt cx="0" cy="0"/>
        </a:xfrm>
      </p:grpSpPr>
      <p:grpSp>
        <p:nvGrpSpPr>
          <p:cNvPr id="1626" name="Google Shape;1626;p132"/>
          <p:cNvGrpSpPr/>
          <p:nvPr/>
        </p:nvGrpSpPr>
        <p:grpSpPr>
          <a:xfrm flipH="1">
            <a:off x="-860175" y="0"/>
            <a:ext cx="10864350" cy="5143500"/>
            <a:chOff x="-860175" y="0"/>
            <a:chExt cx="10864350" cy="5143500"/>
          </a:xfrm>
        </p:grpSpPr>
        <p:sp>
          <p:nvSpPr>
            <p:cNvPr id="1627" name="Google Shape;1627;p13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3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3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3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3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3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3" name="Google Shape;1633;p13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34" name="Google Shape;1634;p13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5" name="Shape 1635"/>
        <p:cNvGrpSpPr/>
        <p:nvPr/>
      </p:nvGrpSpPr>
      <p:grpSpPr>
        <a:xfrm>
          <a:off x="0" y="0"/>
          <a:ext cx="0" cy="0"/>
          <a:chOff x="0" y="0"/>
          <a:chExt cx="0" cy="0"/>
        </a:xfrm>
      </p:grpSpPr>
      <p:sp>
        <p:nvSpPr>
          <p:cNvPr id="1636" name="Google Shape;1636;p13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37" name="Shape 1637"/>
        <p:cNvGrpSpPr/>
        <p:nvPr/>
      </p:nvGrpSpPr>
      <p:grpSpPr>
        <a:xfrm>
          <a:off x="0" y="0"/>
          <a:ext cx="0" cy="0"/>
          <a:chOff x="0" y="0"/>
          <a:chExt cx="0" cy="0"/>
        </a:xfrm>
      </p:grpSpPr>
      <p:grpSp>
        <p:nvGrpSpPr>
          <p:cNvPr id="1638" name="Google Shape;1638;p134"/>
          <p:cNvGrpSpPr/>
          <p:nvPr/>
        </p:nvGrpSpPr>
        <p:grpSpPr>
          <a:xfrm>
            <a:off x="-1994050" y="-1162050"/>
            <a:ext cx="13360800" cy="7467600"/>
            <a:chOff x="-1994050" y="-1162050"/>
            <a:chExt cx="13360800" cy="7467600"/>
          </a:xfrm>
        </p:grpSpPr>
        <p:sp>
          <p:nvSpPr>
            <p:cNvPr id="1639" name="Google Shape;1639;p13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3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3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3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3" name="Google Shape;1643;p13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44" name="Google Shape;1644;p13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38" name="Shape 138"/>
        <p:cNvGrpSpPr/>
        <p:nvPr/>
      </p:nvGrpSpPr>
      <p:grpSpPr>
        <a:xfrm>
          <a:off x="0" y="0"/>
          <a:ext cx="0" cy="0"/>
          <a:chOff x="0" y="0"/>
          <a:chExt cx="0" cy="0"/>
        </a:xfrm>
      </p:grpSpPr>
      <p:grpSp>
        <p:nvGrpSpPr>
          <p:cNvPr id="139" name="Google Shape;139;p14"/>
          <p:cNvGrpSpPr/>
          <p:nvPr/>
        </p:nvGrpSpPr>
        <p:grpSpPr>
          <a:xfrm>
            <a:off x="-860175" y="0"/>
            <a:ext cx="10864350" cy="5143500"/>
            <a:chOff x="-860175" y="0"/>
            <a:chExt cx="10864350" cy="5143500"/>
          </a:xfrm>
        </p:grpSpPr>
        <p:sp>
          <p:nvSpPr>
            <p:cNvPr id="140" name="Google Shape;140;p1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4"/>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47" name="Google Shape;147;p14"/>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645" name="Shape 1645"/>
        <p:cNvGrpSpPr/>
        <p:nvPr/>
      </p:nvGrpSpPr>
      <p:grpSpPr>
        <a:xfrm>
          <a:off x="0" y="0"/>
          <a:ext cx="0" cy="0"/>
          <a:chOff x="0" y="0"/>
          <a:chExt cx="0" cy="0"/>
        </a:xfrm>
      </p:grpSpPr>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646" name="Shape 1646"/>
        <p:cNvGrpSpPr/>
        <p:nvPr/>
      </p:nvGrpSpPr>
      <p:grpSpPr>
        <a:xfrm>
          <a:off x="0" y="0"/>
          <a:ext cx="0" cy="0"/>
          <a:chOff x="0" y="0"/>
          <a:chExt cx="0" cy="0"/>
        </a:xfrm>
      </p:grpSpPr>
      <p:grpSp>
        <p:nvGrpSpPr>
          <p:cNvPr id="1647" name="Google Shape;1647;p136"/>
          <p:cNvGrpSpPr/>
          <p:nvPr/>
        </p:nvGrpSpPr>
        <p:grpSpPr>
          <a:xfrm>
            <a:off x="-860175" y="0"/>
            <a:ext cx="10864350" cy="5143500"/>
            <a:chOff x="-860175" y="0"/>
            <a:chExt cx="10864350" cy="5143500"/>
          </a:xfrm>
        </p:grpSpPr>
        <p:sp>
          <p:nvSpPr>
            <p:cNvPr id="1648" name="Google Shape;1648;p13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3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3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3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3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3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4" name="Google Shape;1654;p13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55" name="Google Shape;1655;p13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56" name="Google Shape;1656;p13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57" name="Google Shape;1657;p13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658" name="Google Shape;1658;p13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59" name="Google Shape;1659;p13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60" name="Google Shape;1660;p13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1" name="Google Shape;1661;p13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2" name="Google Shape;1662;p13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63" name="Google Shape;1663;p13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4" name="Google Shape;1664;p13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5" name="Google Shape;1665;p13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66" name="Google Shape;1666;p13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667" name="Shape 1667"/>
        <p:cNvGrpSpPr/>
        <p:nvPr/>
      </p:nvGrpSpPr>
      <p:grpSpPr>
        <a:xfrm>
          <a:off x="0" y="0"/>
          <a:ext cx="0" cy="0"/>
          <a:chOff x="0" y="0"/>
          <a:chExt cx="0" cy="0"/>
        </a:xfrm>
      </p:grpSpPr>
      <p:grpSp>
        <p:nvGrpSpPr>
          <p:cNvPr id="1668" name="Google Shape;1668;p137"/>
          <p:cNvGrpSpPr/>
          <p:nvPr/>
        </p:nvGrpSpPr>
        <p:grpSpPr>
          <a:xfrm>
            <a:off x="-860175" y="0"/>
            <a:ext cx="10864350" cy="5143500"/>
            <a:chOff x="-860175" y="0"/>
            <a:chExt cx="10864350" cy="5143500"/>
          </a:xfrm>
        </p:grpSpPr>
        <p:sp>
          <p:nvSpPr>
            <p:cNvPr id="1669" name="Google Shape;1669;p13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3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3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3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3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3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5" name="Google Shape;1675;p13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676" name="Google Shape;1676;p13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1677" name="Shape 1677"/>
        <p:cNvGrpSpPr/>
        <p:nvPr/>
      </p:nvGrpSpPr>
      <p:grpSpPr>
        <a:xfrm>
          <a:off x="0" y="0"/>
          <a:ext cx="0" cy="0"/>
          <a:chOff x="0" y="0"/>
          <a:chExt cx="0" cy="0"/>
        </a:xfrm>
      </p:grpSpPr>
      <p:grpSp>
        <p:nvGrpSpPr>
          <p:cNvPr id="1678" name="Google Shape;1678;p138"/>
          <p:cNvGrpSpPr/>
          <p:nvPr/>
        </p:nvGrpSpPr>
        <p:grpSpPr>
          <a:xfrm flipH="1">
            <a:off x="-860175" y="0"/>
            <a:ext cx="10864350" cy="5143500"/>
            <a:chOff x="-860175" y="0"/>
            <a:chExt cx="10864350" cy="5143500"/>
          </a:xfrm>
        </p:grpSpPr>
        <p:sp>
          <p:nvSpPr>
            <p:cNvPr id="1679" name="Google Shape;1679;p13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3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3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3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3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3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5" name="Google Shape;1685;p13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6" name="Google Shape;1686;p138"/>
          <p:cNvSpPr/>
          <p:nvPr>
            <p:ph idx="2" type="pic"/>
          </p:nvPr>
        </p:nvSpPr>
        <p:spPr>
          <a:xfrm>
            <a:off x="943375" y="1463550"/>
            <a:ext cx="4156500" cy="2919000"/>
          </a:xfrm>
          <a:prstGeom prst="roundRect">
            <a:avLst>
              <a:gd fmla="val 16667" name="adj"/>
            </a:avLst>
          </a:prstGeom>
          <a:noFill/>
          <a:ln>
            <a:noFill/>
          </a:ln>
        </p:spPr>
      </p:sp>
      <p:sp>
        <p:nvSpPr>
          <p:cNvPr id="1687" name="Google Shape;1687;p13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1688" name="Shape 1688"/>
        <p:cNvGrpSpPr/>
        <p:nvPr/>
      </p:nvGrpSpPr>
      <p:grpSpPr>
        <a:xfrm>
          <a:off x="0" y="0"/>
          <a:ext cx="0" cy="0"/>
          <a:chOff x="0" y="0"/>
          <a:chExt cx="0" cy="0"/>
        </a:xfrm>
      </p:grpSpPr>
      <p:grpSp>
        <p:nvGrpSpPr>
          <p:cNvPr id="1689" name="Google Shape;1689;p139"/>
          <p:cNvGrpSpPr/>
          <p:nvPr/>
        </p:nvGrpSpPr>
        <p:grpSpPr>
          <a:xfrm>
            <a:off x="-860175" y="0"/>
            <a:ext cx="10864350" cy="5143500"/>
            <a:chOff x="-860175" y="0"/>
            <a:chExt cx="10864350" cy="5143500"/>
          </a:xfrm>
        </p:grpSpPr>
        <p:sp>
          <p:nvSpPr>
            <p:cNvPr id="1690" name="Google Shape;1690;p13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3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3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3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3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3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6" name="Google Shape;1696;p13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7" name="Google Shape;1697;p13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1698" name="Shape 1698"/>
        <p:cNvGrpSpPr/>
        <p:nvPr/>
      </p:nvGrpSpPr>
      <p:grpSpPr>
        <a:xfrm>
          <a:off x="0" y="0"/>
          <a:ext cx="0" cy="0"/>
          <a:chOff x="0" y="0"/>
          <a:chExt cx="0" cy="0"/>
        </a:xfrm>
      </p:grpSpPr>
      <p:grpSp>
        <p:nvGrpSpPr>
          <p:cNvPr id="1699" name="Google Shape;1699;p140"/>
          <p:cNvGrpSpPr/>
          <p:nvPr/>
        </p:nvGrpSpPr>
        <p:grpSpPr>
          <a:xfrm flipH="1">
            <a:off x="-860175" y="0"/>
            <a:ext cx="10864350" cy="5143500"/>
            <a:chOff x="-860175" y="0"/>
            <a:chExt cx="10864350" cy="5143500"/>
          </a:xfrm>
        </p:grpSpPr>
        <p:sp>
          <p:nvSpPr>
            <p:cNvPr id="1700" name="Google Shape;1700;p14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4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4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4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4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4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6" name="Google Shape;1706;p14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7" name="Google Shape;1707;p14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708" name="Shape 1708"/>
        <p:cNvGrpSpPr/>
        <p:nvPr/>
      </p:nvGrpSpPr>
      <p:grpSpPr>
        <a:xfrm>
          <a:off x="0" y="0"/>
          <a:ext cx="0" cy="0"/>
          <a:chOff x="0" y="0"/>
          <a:chExt cx="0" cy="0"/>
        </a:xfrm>
      </p:grpSpPr>
      <p:grpSp>
        <p:nvGrpSpPr>
          <p:cNvPr id="1709" name="Google Shape;1709;p141"/>
          <p:cNvGrpSpPr/>
          <p:nvPr/>
        </p:nvGrpSpPr>
        <p:grpSpPr>
          <a:xfrm>
            <a:off x="-860175" y="0"/>
            <a:ext cx="10864350" cy="5143500"/>
            <a:chOff x="-860175" y="0"/>
            <a:chExt cx="10864350" cy="5143500"/>
          </a:xfrm>
        </p:grpSpPr>
        <p:sp>
          <p:nvSpPr>
            <p:cNvPr id="1710" name="Google Shape;1710;p14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4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4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4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4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6" name="Google Shape;1716;p14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17" name="Google Shape;1717;p14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18" name="Google Shape;1718;p14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1719" name="Shape 1719"/>
        <p:cNvGrpSpPr/>
        <p:nvPr/>
      </p:nvGrpSpPr>
      <p:grpSpPr>
        <a:xfrm>
          <a:off x="0" y="0"/>
          <a:ext cx="0" cy="0"/>
          <a:chOff x="0" y="0"/>
          <a:chExt cx="0" cy="0"/>
        </a:xfrm>
      </p:grpSpPr>
      <p:grpSp>
        <p:nvGrpSpPr>
          <p:cNvPr id="1720" name="Google Shape;1720;p142"/>
          <p:cNvGrpSpPr/>
          <p:nvPr/>
        </p:nvGrpSpPr>
        <p:grpSpPr>
          <a:xfrm flipH="1">
            <a:off x="-860175" y="0"/>
            <a:ext cx="10864350" cy="5143500"/>
            <a:chOff x="-860175" y="0"/>
            <a:chExt cx="10864350" cy="5143500"/>
          </a:xfrm>
        </p:grpSpPr>
        <p:sp>
          <p:nvSpPr>
            <p:cNvPr id="1721" name="Google Shape;1721;p14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4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4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4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4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4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7" name="Google Shape;1727;p14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28" name="Google Shape;1728;p14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29" name="Google Shape;1729;p14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30" name="Google Shape;1730;p14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31" name="Google Shape;1731;p14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32" name="Google Shape;1732;p14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33" name="Google Shape;1733;p14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1734" name="Shape 1734"/>
        <p:cNvGrpSpPr/>
        <p:nvPr/>
      </p:nvGrpSpPr>
      <p:grpSpPr>
        <a:xfrm>
          <a:off x="0" y="0"/>
          <a:ext cx="0" cy="0"/>
          <a:chOff x="0" y="0"/>
          <a:chExt cx="0" cy="0"/>
        </a:xfrm>
      </p:grpSpPr>
      <p:grpSp>
        <p:nvGrpSpPr>
          <p:cNvPr id="1735" name="Google Shape;1735;p143"/>
          <p:cNvGrpSpPr/>
          <p:nvPr/>
        </p:nvGrpSpPr>
        <p:grpSpPr>
          <a:xfrm>
            <a:off x="-860175" y="0"/>
            <a:ext cx="10864350" cy="5143500"/>
            <a:chOff x="-860175" y="0"/>
            <a:chExt cx="10864350" cy="5143500"/>
          </a:xfrm>
        </p:grpSpPr>
        <p:sp>
          <p:nvSpPr>
            <p:cNvPr id="1736" name="Google Shape;1736;p14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4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4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4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4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4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2" name="Google Shape;1742;p14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3" name="Google Shape;1743;p14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4" name="Google Shape;1744;p14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45" name="Google Shape;1745;p14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6" name="Google Shape;1746;p14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7" name="Google Shape;1747;p14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8" name="Google Shape;1748;p14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1749" name="Shape 1749"/>
        <p:cNvGrpSpPr/>
        <p:nvPr/>
      </p:nvGrpSpPr>
      <p:grpSpPr>
        <a:xfrm>
          <a:off x="0" y="0"/>
          <a:ext cx="0" cy="0"/>
          <a:chOff x="0" y="0"/>
          <a:chExt cx="0" cy="0"/>
        </a:xfrm>
      </p:grpSpPr>
      <p:grpSp>
        <p:nvGrpSpPr>
          <p:cNvPr id="1750" name="Google Shape;1750;p144"/>
          <p:cNvGrpSpPr/>
          <p:nvPr/>
        </p:nvGrpSpPr>
        <p:grpSpPr>
          <a:xfrm>
            <a:off x="-860175" y="0"/>
            <a:ext cx="10864350" cy="5143500"/>
            <a:chOff x="-860175" y="0"/>
            <a:chExt cx="10864350" cy="5143500"/>
          </a:xfrm>
        </p:grpSpPr>
        <p:sp>
          <p:nvSpPr>
            <p:cNvPr id="1751" name="Google Shape;1751;p14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4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4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4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4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4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7" name="Google Shape;1757;p14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58" name="Google Shape;1758;p14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59" name="Google Shape;1759;p14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60" name="Google Shape;1760;p14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1" name="Google Shape;1761;p14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2" name="Google Shape;1762;p14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3" name="Google Shape;1763;p14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4" name="Google Shape;1764;p14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5" name="Google Shape;1765;p14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148" name="Shape 148"/>
        <p:cNvGrpSpPr/>
        <p:nvPr/>
      </p:nvGrpSpPr>
      <p:grpSpPr>
        <a:xfrm>
          <a:off x="0" y="0"/>
          <a:ext cx="0" cy="0"/>
          <a:chOff x="0" y="0"/>
          <a:chExt cx="0" cy="0"/>
        </a:xfrm>
      </p:grpSpPr>
      <p:grpSp>
        <p:nvGrpSpPr>
          <p:cNvPr id="149" name="Google Shape;149;p15"/>
          <p:cNvGrpSpPr/>
          <p:nvPr/>
        </p:nvGrpSpPr>
        <p:grpSpPr>
          <a:xfrm flipH="1">
            <a:off x="-860175" y="0"/>
            <a:ext cx="10864350" cy="5143500"/>
            <a:chOff x="-860175" y="0"/>
            <a:chExt cx="10864350" cy="5143500"/>
          </a:xfrm>
        </p:grpSpPr>
        <p:sp>
          <p:nvSpPr>
            <p:cNvPr id="150" name="Google Shape;150;p1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5"/>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15"/>
          <p:cNvSpPr/>
          <p:nvPr>
            <p:ph idx="2" type="pic"/>
          </p:nvPr>
        </p:nvSpPr>
        <p:spPr>
          <a:xfrm>
            <a:off x="943375" y="1463550"/>
            <a:ext cx="4156500" cy="2919000"/>
          </a:xfrm>
          <a:prstGeom prst="roundRect">
            <a:avLst>
              <a:gd fmla="val 16667" name="adj"/>
            </a:avLst>
          </a:prstGeom>
          <a:noFill/>
          <a:ln>
            <a:noFill/>
          </a:ln>
        </p:spPr>
      </p:sp>
      <p:sp>
        <p:nvSpPr>
          <p:cNvPr id="158" name="Google Shape;158;p1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1766" name="Shape 1766"/>
        <p:cNvGrpSpPr/>
        <p:nvPr/>
      </p:nvGrpSpPr>
      <p:grpSpPr>
        <a:xfrm>
          <a:off x="0" y="0"/>
          <a:ext cx="0" cy="0"/>
          <a:chOff x="0" y="0"/>
          <a:chExt cx="0" cy="0"/>
        </a:xfrm>
      </p:grpSpPr>
      <p:grpSp>
        <p:nvGrpSpPr>
          <p:cNvPr id="1767" name="Google Shape;1767;p145"/>
          <p:cNvGrpSpPr/>
          <p:nvPr/>
        </p:nvGrpSpPr>
        <p:grpSpPr>
          <a:xfrm flipH="1">
            <a:off x="-860175" y="0"/>
            <a:ext cx="10864350" cy="5143500"/>
            <a:chOff x="-860175" y="0"/>
            <a:chExt cx="10864350" cy="5143500"/>
          </a:xfrm>
        </p:grpSpPr>
        <p:sp>
          <p:nvSpPr>
            <p:cNvPr id="1768" name="Google Shape;1768;p14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4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4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4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4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4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4" name="Google Shape;1774;p14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5" name="Google Shape;1775;p14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76" name="Google Shape;1776;p14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7" name="Google Shape;1777;p14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78" name="Google Shape;1778;p14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9" name="Google Shape;1779;p14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0" name="Google Shape;1780;p14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1" name="Google Shape;1781;p14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2" name="Google Shape;1782;p14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3" name="Google Shape;1783;p14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4" name="Google Shape;1784;p14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5" name="Google Shape;1785;p14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6" name="Google Shape;1786;p14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1787" name="Shape 1787"/>
        <p:cNvGrpSpPr/>
        <p:nvPr/>
      </p:nvGrpSpPr>
      <p:grpSpPr>
        <a:xfrm>
          <a:off x="0" y="0"/>
          <a:ext cx="0" cy="0"/>
          <a:chOff x="0" y="0"/>
          <a:chExt cx="0" cy="0"/>
        </a:xfrm>
      </p:grpSpPr>
      <p:grpSp>
        <p:nvGrpSpPr>
          <p:cNvPr id="1788" name="Google Shape;1788;p146"/>
          <p:cNvGrpSpPr/>
          <p:nvPr/>
        </p:nvGrpSpPr>
        <p:grpSpPr>
          <a:xfrm flipH="1">
            <a:off x="-860175" y="0"/>
            <a:ext cx="10864350" cy="5143500"/>
            <a:chOff x="-860175" y="0"/>
            <a:chExt cx="10864350" cy="5143500"/>
          </a:xfrm>
        </p:grpSpPr>
        <p:sp>
          <p:nvSpPr>
            <p:cNvPr id="1789" name="Google Shape;1789;p14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4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4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4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4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4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5" name="Google Shape;1795;p14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6" name="Google Shape;1796;p14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97" name="Google Shape;1797;p14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8" name="Google Shape;1798;p14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99" name="Google Shape;1799;p14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0" name="Google Shape;1800;p14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1" name="Google Shape;1801;p14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2" name="Google Shape;1802;p14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3" name="Google Shape;1803;p14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4" name="Google Shape;1804;p14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5" name="Google Shape;1805;p14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6" name="Google Shape;1806;p14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7" name="Google Shape;1807;p14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808" name="Google Shape;1808;p14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9" name="Google Shape;1809;p14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10" name="Google Shape;1810;p14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1" name="Google Shape;1811;p14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812" name="Shape 1812"/>
        <p:cNvGrpSpPr/>
        <p:nvPr/>
      </p:nvGrpSpPr>
      <p:grpSpPr>
        <a:xfrm>
          <a:off x="0" y="0"/>
          <a:ext cx="0" cy="0"/>
          <a:chOff x="0" y="0"/>
          <a:chExt cx="0" cy="0"/>
        </a:xfrm>
      </p:grpSpPr>
      <p:grpSp>
        <p:nvGrpSpPr>
          <p:cNvPr id="1813" name="Google Shape;1813;p147"/>
          <p:cNvGrpSpPr/>
          <p:nvPr/>
        </p:nvGrpSpPr>
        <p:grpSpPr>
          <a:xfrm>
            <a:off x="-860175" y="0"/>
            <a:ext cx="10864350" cy="5143500"/>
            <a:chOff x="-860175" y="0"/>
            <a:chExt cx="10864350" cy="5143500"/>
          </a:xfrm>
        </p:grpSpPr>
        <p:sp>
          <p:nvSpPr>
            <p:cNvPr id="1814" name="Google Shape;1814;p14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4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4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4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4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4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0" name="Google Shape;1820;p14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821" name="Shape 1821"/>
        <p:cNvGrpSpPr/>
        <p:nvPr/>
      </p:nvGrpSpPr>
      <p:grpSpPr>
        <a:xfrm>
          <a:off x="0" y="0"/>
          <a:ext cx="0" cy="0"/>
          <a:chOff x="0" y="0"/>
          <a:chExt cx="0" cy="0"/>
        </a:xfrm>
      </p:grpSpPr>
      <p:grpSp>
        <p:nvGrpSpPr>
          <p:cNvPr id="1822" name="Google Shape;1822;p148"/>
          <p:cNvGrpSpPr/>
          <p:nvPr/>
        </p:nvGrpSpPr>
        <p:grpSpPr>
          <a:xfrm flipH="1">
            <a:off x="-860175" y="0"/>
            <a:ext cx="10864350" cy="5143500"/>
            <a:chOff x="-860175" y="0"/>
            <a:chExt cx="10864350" cy="5143500"/>
          </a:xfrm>
        </p:grpSpPr>
        <p:sp>
          <p:nvSpPr>
            <p:cNvPr id="1823" name="Google Shape;1823;p14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4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4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4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4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4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9" name="Google Shape;1829;p14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830" name="Shape 1830"/>
        <p:cNvGrpSpPr/>
        <p:nvPr/>
      </p:nvGrpSpPr>
      <p:grpSpPr>
        <a:xfrm>
          <a:off x="0" y="0"/>
          <a:ext cx="0" cy="0"/>
          <a:chOff x="0" y="0"/>
          <a:chExt cx="0" cy="0"/>
        </a:xfrm>
      </p:grpSpPr>
      <p:grpSp>
        <p:nvGrpSpPr>
          <p:cNvPr id="1831" name="Google Shape;1831;p149"/>
          <p:cNvGrpSpPr/>
          <p:nvPr/>
        </p:nvGrpSpPr>
        <p:grpSpPr>
          <a:xfrm>
            <a:off x="-860175" y="0"/>
            <a:ext cx="10864350" cy="5143500"/>
            <a:chOff x="-860175" y="0"/>
            <a:chExt cx="10864350" cy="5143500"/>
          </a:xfrm>
        </p:grpSpPr>
        <p:sp>
          <p:nvSpPr>
            <p:cNvPr id="1832" name="Google Shape;1832;p14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4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4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4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4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4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8" name="Google Shape;1838;p149"/>
          <p:cNvGrpSpPr/>
          <p:nvPr/>
        </p:nvGrpSpPr>
        <p:grpSpPr>
          <a:xfrm flipH="1">
            <a:off x="2746312" y="4572479"/>
            <a:ext cx="6717801" cy="4111981"/>
            <a:chOff x="2146125" y="3003975"/>
            <a:chExt cx="2832125" cy="1733550"/>
          </a:xfrm>
        </p:grpSpPr>
        <p:sp>
          <p:nvSpPr>
            <p:cNvPr id="1839" name="Google Shape;1839;p14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4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4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2" name="Google Shape;1842;p149"/>
          <p:cNvGrpSpPr/>
          <p:nvPr/>
        </p:nvGrpSpPr>
        <p:grpSpPr>
          <a:xfrm>
            <a:off x="8272399" y="2902824"/>
            <a:ext cx="865359" cy="1701545"/>
            <a:chOff x="7860913" y="3179548"/>
            <a:chExt cx="567114" cy="1115109"/>
          </a:xfrm>
        </p:grpSpPr>
        <p:sp>
          <p:nvSpPr>
            <p:cNvPr id="1843" name="Google Shape;1843;p14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4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4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6" name="Google Shape;1846;p14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47" name="Google Shape;1847;p14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8" name="Google Shape;1848;p14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49" name="Google Shape;1849;p14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0" name="Google Shape;1850;p14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51" name="Google Shape;1851;p14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2" name="Google Shape;1852;p14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53" name="Google Shape;1853;p14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854" name="Shape 1854"/>
        <p:cNvGrpSpPr/>
        <p:nvPr/>
      </p:nvGrpSpPr>
      <p:grpSpPr>
        <a:xfrm>
          <a:off x="0" y="0"/>
          <a:ext cx="0" cy="0"/>
          <a:chOff x="0" y="0"/>
          <a:chExt cx="0" cy="0"/>
        </a:xfrm>
      </p:grpSpPr>
      <p:grpSp>
        <p:nvGrpSpPr>
          <p:cNvPr id="1855" name="Google Shape;1855;p150"/>
          <p:cNvGrpSpPr/>
          <p:nvPr/>
        </p:nvGrpSpPr>
        <p:grpSpPr>
          <a:xfrm flipH="1">
            <a:off x="-860175" y="0"/>
            <a:ext cx="10864350" cy="5143500"/>
            <a:chOff x="-860175" y="0"/>
            <a:chExt cx="10864350" cy="5143500"/>
          </a:xfrm>
        </p:grpSpPr>
        <p:sp>
          <p:nvSpPr>
            <p:cNvPr id="1856" name="Google Shape;1856;p15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5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5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5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5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5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2" name="Google Shape;1862;p15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3" name="Google Shape;1863;p15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864" name="Google Shape;1864;p15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5" name="Google Shape;1865;p15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866" name="Google Shape;1866;p15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7" name="Google Shape;1867;p15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868" name="Google Shape;1868;p15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869" name="Google Shape;1869;p15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870" name="Google Shape;1870;p15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871" name="Google Shape;1871;p15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872" name="Shape 1872"/>
        <p:cNvGrpSpPr/>
        <p:nvPr/>
      </p:nvGrpSpPr>
      <p:grpSpPr>
        <a:xfrm>
          <a:off x="0" y="0"/>
          <a:ext cx="0" cy="0"/>
          <a:chOff x="0" y="0"/>
          <a:chExt cx="0" cy="0"/>
        </a:xfrm>
      </p:grpSpPr>
      <p:grpSp>
        <p:nvGrpSpPr>
          <p:cNvPr id="1873" name="Google Shape;1873;p151"/>
          <p:cNvGrpSpPr/>
          <p:nvPr/>
        </p:nvGrpSpPr>
        <p:grpSpPr>
          <a:xfrm>
            <a:off x="-1994050" y="-1162050"/>
            <a:ext cx="13360800" cy="7467600"/>
            <a:chOff x="-1994050" y="-1162050"/>
            <a:chExt cx="13360800" cy="7467600"/>
          </a:xfrm>
        </p:grpSpPr>
        <p:sp>
          <p:nvSpPr>
            <p:cNvPr id="1874" name="Google Shape;1874;p15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5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5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5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8" name="Google Shape;1878;p15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1879" name="Google Shape;1879;p15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1880" name="Google Shape;1880;p15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881" name="Shape 1881"/>
        <p:cNvGrpSpPr/>
        <p:nvPr/>
      </p:nvGrpSpPr>
      <p:grpSpPr>
        <a:xfrm>
          <a:off x="0" y="0"/>
          <a:ext cx="0" cy="0"/>
          <a:chOff x="0" y="0"/>
          <a:chExt cx="0" cy="0"/>
        </a:xfrm>
      </p:grpSpPr>
      <p:grpSp>
        <p:nvGrpSpPr>
          <p:cNvPr id="1882" name="Google Shape;1882;p152"/>
          <p:cNvGrpSpPr/>
          <p:nvPr/>
        </p:nvGrpSpPr>
        <p:grpSpPr>
          <a:xfrm>
            <a:off x="-1994050" y="-1162050"/>
            <a:ext cx="13360800" cy="7467600"/>
            <a:chOff x="-1994050" y="-1162050"/>
            <a:chExt cx="13360800" cy="7467600"/>
          </a:xfrm>
        </p:grpSpPr>
        <p:sp>
          <p:nvSpPr>
            <p:cNvPr id="1883" name="Google Shape;1883;p15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5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5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5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1887" name="Shape 1887"/>
        <p:cNvGrpSpPr/>
        <p:nvPr/>
      </p:nvGrpSpPr>
      <p:grpSpPr>
        <a:xfrm>
          <a:off x="0" y="0"/>
          <a:ext cx="0" cy="0"/>
          <a:chOff x="0" y="0"/>
          <a:chExt cx="0" cy="0"/>
        </a:xfrm>
      </p:grpSpPr>
      <p:grpSp>
        <p:nvGrpSpPr>
          <p:cNvPr id="1888" name="Google Shape;1888;p153"/>
          <p:cNvGrpSpPr/>
          <p:nvPr/>
        </p:nvGrpSpPr>
        <p:grpSpPr>
          <a:xfrm flipH="1">
            <a:off x="-860175" y="0"/>
            <a:ext cx="10864350" cy="5143500"/>
            <a:chOff x="-860175" y="0"/>
            <a:chExt cx="10864350" cy="5143500"/>
          </a:xfrm>
        </p:grpSpPr>
        <p:sp>
          <p:nvSpPr>
            <p:cNvPr id="1889" name="Google Shape;1889;p15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5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5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5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5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5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5" name="Google Shape;1895;p153"/>
          <p:cNvGrpSpPr/>
          <p:nvPr/>
        </p:nvGrpSpPr>
        <p:grpSpPr>
          <a:xfrm>
            <a:off x="4729536" y="3488744"/>
            <a:ext cx="3976303" cy="3338254"/>
            <a:chOff x="4729536" y="3488744"/>
            <a:chExt cx="3976303" cy="3338254"/>
          </a:xfrm>
        </p:grpSpPr>
        <p:grpSp>
          <p:nvGrpSpPr>
            <p:cNvPr id="1896" name="Google Shape;1896;p153"/>
            <p:cNvGrpSpPr/>
            <p:nvPr/>
          </p:nvGrpSpPr>
          <p:grpSpPr>
            <a:xfrm>
              <a:off x="8053396" y="3584009"/>
              <a:ext cx="437131" cy="859526"/>
              <a:chOff x="7860913" y="3179548"/>
              <a:chExt cx="567114" cy="1115109"/>
            </a:xfrm>
          </p:grpSpPr>
          <p:sp>
            <p:nvSpPr>
              <p:cNvPr id="1897" name="Google Shape;1897;p15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5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5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0" name="Google Shape;1900;p153"/>
            <p:cNvGrpSpPr/>
            <p:nvPr/>
          </p:nvGrpSpPr>
          <p:grpSpPr>
            <a:xfrm>
              <a:off x="6692088" y="4100827"/>
              <a:ext cx="1069542" cy="334981"/>
              <a:chOff x="6511499" y="3837746"/>
              <a:chExt cx="1420752" cy="444980"/>
            </a:xfrm>
          </p:grpSpPr>
          <p:sp>
            <p:nvSpPr>
              <p:cNvPr id="1901" name="Google Shape;1901;p15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5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5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5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5" name="Google Shape;1905;p153"/>
            <p:cNvGrpSpPr/>
            <p:nvPr/>
          </p:nvGrpSpPr>
          <p:grpSpPr>
            <a:xfrm>
              <a:off x="7800679" y="3488744"/>
              <a:ext cx="481650" cy="947062"/>
              <a:chOff x="7860913" y="3179548"/>
              <a:chExt cx="567114" cy="1115109"/>
            </a:xfrm>
          </p:grpSpPr>
          <p:sp>
            <p:nvSpPr>
              <p:cNvPr id="1906" name="Google Shape;1906;p15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5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5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153"/>
            <p:cNvGrpSpPr/>
            <p:nvPr/>
          </p:nvGrpSpPr>
          <p:grpSpPr>
            <a:xfrm>
              <a:off x="4729536" y="4393094"/>
              <a:ext cx="3976303" cy="2433904"/>
              <a:chOff x="2146125" y="3003975"/>
              <a:chExt cx="2832125" cy="1733550"/>
            </a:xfrm>
          </p:grpSpPr>
          <p:sp>
            <p:nvSpPr>
              <p:cNvPr id="1910" name="Google Shape;1910;p15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5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5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159" name="Shape 159"/>
        <p:cNvGrpSpPr/>
        <p:nvPr/>
      </p:nvGrpSpPr>
      <p:grpSpPr>
        <a:xfrm>
          <a:off x="0" y="0"/>
          <a:ext cx="0" cy="0"/>
          <a:chOff x="0" y="0"/>
          <a:chExt cx="0" cy="0"/>
        </a:xfrm>
      </p:grpSpPr>
      <p:grpSp>
        <p:nvGrpSpPr>
          <p:cNvPr id="160" name="Google Shape;160;p16"/>
          <p:cNvGrpSpPr/>
          <p:nvPr/>
        </p:nvGrpSpPr>
        <p:grpSpPr>
          <a:xfrm>
            <a:off x="-860175" y="0"/>
            <a:ext cx="10864350" cy="5143500"/>
            <a:chOff x="-860175" y="0"/>
            <a:chExt cx="10864350" cy="5143500"/>
          </a:xfrm>
        </p:grpSpPr>
        <p:sp>
          <p:nvSpPr>
            <p:cNvPr id="161" name="Google Shape;161;p1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16"/>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1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169" name="Shape 169"/>
        <p:cNvGrpSpPr/>
        <p:nvPr/>
      </p:nvGrpSpPr>
      <p:grpSpPr>
        <a:xfrm>
          <a:off x="0" y="0"/>
          <a:ext cx="0" cy="0"/>
          <a:chOff x="0" y="0"/>
          <a:chExt cx="0" cy="0"/>
        </a:xfrm>
      </p:grpSpPr>
      <p:grpSp>
        <p:nvGrpSpPr>
          <p:cNvPr id="170" name="Google Shape;170;p17"/>
          <p:cNvGrpSpPr/>
          <p:nvPr/>
        </p:nvGrpSpPr>
        <p:grpSpPr>
          <a:xfrm flipH="1">
            <a:off x="-860175" y="0"/>
            <a:ext cx="10864350" cy="5143500"/>
            <a:chOff x="-860175" y="0"/>
            <a:chExt cx="10864350" cy="5143500"/>
          </a:xfrm>
        </p:grpSpPr>
        <p:sp>
          <p:nvSpPr>
            <p:cNvPr id="171" name="Google Shape;171;p1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17"/>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 name="Google Shape;178;p1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79" name="Shape 179"/>
        <p:cNvGrpSpPr/>
        <p:nvPr/>
      </p:nvGrpSpPr>
      <p:grpSpPr>
        <a:xfrm>
          <a:off x="0" y="0"/>
          <a:ext cx="0" cy="0"/>
          <a:chOff x="0" y="0"/>
          <a:chExt cx="0" cy="0"/>
        </a:xfrm>
      </p:grpSpPr>
      <p:grpSp>
        <p:nvGrpSpPr>
          <p:cNvPr id="180" name="Google Shape;180;p18"/>
          <p:cNvGrpSpPr/>
          <p:nvPr/>
        </p:nvGrpSpPr>
        <p:grpSpPr>
          <a:xfrm>
            <a:off x="-860175" y="0"/>
            <a:ext cx="10864350" cy="5143500"/>
            <a:chOff x="-860175" y="0"/>
            <a:chExt cx="10864350" cy="5143500"/>
          </a:xfrm>
        </p:grpSpPr>
        <p:sp>
          <p:nvSpPr>
            <p:cNvPr id="181" name="Google Shape;181;p1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1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88" name="Google Shape;188;p18"/>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89" name="Google Shape;189;p18"/>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190" name="Shape 190"/>
        <p:cNvGrpSpPr/>
        <p:nvPr/>
      </p:nvGrpSpPr>
      <p:grpSpPr>
        <a:xfrm>
          <a:off x="0" y="0"/>
          <a:ext cx="0" cy="0"/>
          <a:chOff x="0" y="0"/>
          <a:chExt cx="0" cy="0"/>
        </a:xfrm>
      </p:grpSpPr>
      <p:grpSp>
        <p:nvGrpSpPr>
          <p:cNvPr id="191" name="Google Shape;191;p19"/>
          <p:cNvGrpSpPr/>
          <p:nvPr/>
        </p:nvGrpSpPr>
        <p:grpSpPr>
          <a:xfrm flipH="1">
            <a:off x="-860175" y="0"/>
            <a:ext cx="10864350" cy="5143500"/>
            <a:chOff x="-860175" y="0"/>
            <a:chExt cx="10864350" cy="5143500"/>
          </a:xfrm>
        </p:grpSpPr>
        <p:sp>
          <p:nvSpPr>
            <p:cNvPr id="192" name="Google Shape;192;p1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19"/>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99" name="Google Shape;199;p19"/>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0" name="Google Shape;200;p1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1" name="Google Shape;201;p19"/>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2" name="Google Shape;202;p19"/>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3" name="Google Shape;203;p19"/>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4" name="Google Shape;204;p19"/>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205" name="Shape 205"/>
        <p:cNvGrpSpPr/>
        <p:nvPr/>
      </p:nvGrpSpPr>
      <p:grpSpPr>
        <a:xfrm>
          <a:off x="0" y="0"/>
          <a:ext cx="0" cy="0"/>
          <a:chOff x="0" y="0"/>
          <a:chExt cx="0" cy="0"/>
        </a:xfrm>
      </p:grpSpPr>
      <p:grpSp>
        <p:nvGrpSpPr>
          <p:cNvPr id="206" name="Google Shape;206;p20"/>
          <p:cNvGrpSpPr/>
          <p:nvPr/>
        </p:nvGrpSpPr>
        <p:grpSpPr>
          <a:xfrm>
            <a:off x="-860175" y="0"/>
            <a:ext cx="10864350" cy="5143500"/>
            <a:chOff x="-860175" y="0"/>
            <a:chExt cx="10864350" cy="5143500"/>
          </a:xfrm>
        </p:grpSpPr>
        <p:sp>
          <p:nvSpPr>
            <p:cNvPr id="207" name="Google Shape;207;p2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0"/>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4" name="Google Shape;214;p20"/>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5" name="Google Shape;215;p2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16" name="Google Shape;216;p20"/>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7" name="Google Shape;217;p20"/>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8" name="Google Shape;218;p20"/>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9" name="Google Shape;219;p20"/>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grpSp>
        <p:nvGrpSpPr>
          <p:cNvPr id="19" name="Google Shape;19;p3"/>
          <p:cNvGrpSpPr/>
          <p:nvPr/>
        </p:nvGrpSpPr>
        <p:grpSpPr>
          <a:xfrm>
            <a:off x="-1994050" y="-1162050"/>
            <a:ext cx="13360800" cy="7467600"/>
            <a:chOff x="-1994050" y="-1162050"/>
            <a:chExt cx="13360800" cy="7467600"/>
          </a:xfrm>
        </p:grpSpPr>
        <p:sp>
          <p:nvSpPr>
            <p:cNvPr id="20" name="Google Shape;20;p3"/>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7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3"/>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220" name="Shape 220"/>
        <p:cNvGrpSpPr/>
        <p:nvPr/>
      </p:nvGrpSpPr>
      <p:grpSpPr>
        <a:xfrm>
          <a:off x="0" y="0"/>
          <a:ext cx="0" cy="0"/>
          <a:chOff x="0" y="0"/>
          <a:chExt cx="0" cy="0"/>
        </a:xfrm>
      </p:grpSpPr>
      <p:grpSp>
        <p:nvGrpSpPr>
          <p:cNvPr id="221" name="Google Shape;221;p21"/>
          <p:cNvGrpSpPr/>
          <p:nvPr/>
        </p:nvGrpSpPr>
        <p:grpSpPr>
          <a:xfrm>
            <a:off x="-860175" y="0"/>
            <a:ext cx="10864350" cy="5143500"/>
            <a:chOff x="-860175" y="0"/>
            <a:chExt cx="10864350" cy="5143500"/>
          </a:xfrm>
        </p:grpSpPr>
        <p:sp>
          <p:nvSpPr>
            <p:cNvPr id="222" name="Google Shape;222;p2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21"/>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9" name="Google Shape;229;p21"/>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0" name="Google Shape;230;p2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1" name="Google Shape;231;p21"/>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2" name="Google Shape;232;p21"/>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3" name="Google Shape;233;p21"/>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4" name="Google Shape;234;p21"/>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5" name="Google Shape;235;p21"/>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6" name="Google Shape;236;p21"/>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237" name="Shape 237"/>
        <p:cNvGrpSpPr/>
        <p:nvPr/>
      </p:nvGrpSpPr>
      <p:grpSpPr>
        <a:xfrm>
          <a:off x="0" y="0"/>
          <a:ext cx="0" cy="0"/>
          <a:chOff x="0" y="0"/>
          <a:chExt cx="0" cy="0"/>
        </a:xfrm>
      </p:grpSpPr>
      <p:grpSp>
        <p:nvGrpSpPr>
          <p:cNvPr id="238" name="Google Shape;238;p22"/>
          <p:cNvGrpSpPr/>
          <p:nvPr/>
        </p:nvGrpSpPr>
        <p:grpSpPr>
          <a:xfrm flipH="1">
            <a:off x="-860175" y="0"/>
            <a:ext cx="10864350" cy="5143500"/>
            <a:chOff x="-860175" y="0"/>
            <a:chExt cx="10864350" cy="5143500"/>
          </a:xfrm>
        </p:grpSpPr>
        <p:sp>
          <p:nvSpPr>
            <p:cNvPr id="239" name="Google Shape;239;p2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22"/>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6" name="Google Shape;246;p22"/>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7" name="Google Shape;247;p22"/>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8" name="Google Shape;248;p22"/>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9" name="Google Shape;249;p22"/>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0" name="Google Shape;250;p22"/>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1" name="Google Shape;251;p22"/>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2" name="Google Shape;252;p22"/>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22"/>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4" name="Google Shape;254;p22"/>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5" name="Google Shape;255;p22"/>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6" name="Google Shape;256;p22"/>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7" name="Google Shape;257;p2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258" name="Shape 258"/>
        <p:cNvGrpSpPr/>
        <p:nvPr/>
      </p:nvGrpSpPr>
      <p:grpSpPr>
        <a:xfrm>
          <a:off x="0" y="0"/>
          <a:ext cx="0" cy="0"/>
          <a:chOff x="0" y="0"/>
          <a:chExt cx="0" cy="0"/>
        </a:xfrm>
      </p:grpSpPr>
      <p:grpSp>
        <p:nvGrpSpPr>
          <p:cNvPr id="259" name="Google Shape;259;p23"/>
          <p:cNvGrpSpPr/>
          <p:nvPr/>
        </p:nvGrpSpPr>
        <p:grpSpPr>
          <a:xfrm flipH="1">
            <a:off x="-860175" y="0"/>
            <a:ext cx="10864350" cy="5143500"/>
            <a:chOff x="-860175" y="0"/>
            <a:chExt cx="10864350" cy="5143500"/>
          </a:xfrm>
        </p:grpSpPr>
        <p:sp>
          <p:nvSpPr>
            <p:cNvPr id="260" name="Google Shape;260;p2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23"/>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7" name="Google Shape;267;p23"/>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68" name="Google Shape;268;p23"/>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p23"/>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0" name="Google Shape;270;p23"/>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1" name="Google Shape;271;p23"/>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23"/>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3" name="Google Shape;273;p23"/>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23"/>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 name="Google Shape;275;p23"/>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6" name="Google Shape;276;p23"/>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7" name="Google Shape;277;p23"/>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8" name="Google Shape;278;p2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79" name="Google Shape;279;p23"/>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0" name="Google Shape;280;p23"/>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1" name="Google Shape;281;p23"/>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23"/>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283" name="Shape 283"/>
        <p:cNvGrpSpPr/>
        <p:nvPr/>
      </p:nvGrpSpPr>
      <p:grpSpPr>
        <a:xfrm>
          <a:off x="0" y="0"/>
          <a:ext cx="0" cy="0"/>
          <a:chOff x="0" y="0"/>
          <a:chExt cx="0" cy="0"/>
        </a:xfrm>
      </p:grpSpPr>
      <p:grpSp>
        <p:nvGrpSpPr>
          <p:cNvPr id="284" name="Google Shape;284;p24"/>
          <p:cNvGrpSpPr/>
          <p:nvPr/>
        </p:nvGrpSpPr>
        <p:grpSpPr>
          <a:xfrm>
            <a:off x="-860175" y="0"/>
            <a:ext cx="10864350" cy="5143500"/>
            <a:chOff x="-860175" y="0"/>
            <a:chExt cx="10864350" cy="5143500"/>
          </a:xfrm>
        </p:grpSpPr>
        <p:sp>
          <p:nvSpPr>
            <p:cNvPr id="285" name="Google Shape;285;p2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2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292" name="Shape 292"/>
        <p:cNvGrpSpPr/>
        <p:nvPr/>
      </p:nvGrpSpPr>
      <p:grpSpPr>
        <a:xfrm>
          <a:off x="0" y="0"/>
          <a:ext cx="0" cy="0"/>
          <a:chOff x="0" y="0"/>
          <a:chExt cx="0" cy="0"/>
        </a:xfrm>
      </p:grpSpPr>
      <p:grpSp>
        <p:nvGrpSpPr>
          <p:cNvPr id="293" name="Google Shape;293;p25"/>
          <p:cNvGrpSpPr/>
          <p:nvPr/>
        </p:nvGrpSpPr>
        <p:grpSpPr>
          <a:xfrm flipH="1">
            <a:off x="-860175" y="0"/>
            <a:ext cx="10864350" cy="5143500"/>
            <a:chOff x="-860175" y="0"/>
            <a:chExt cx="10864350" cy="5143500"/>
          </a:xfrm>
        </p:grpSpPr>
        <p:sp>
          <p:nvSpPr>
            <p:cNvPr id="294" name="Google Shape;294;p2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2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301" name="Shape 301"/>
        <p:cNvGrpSpPr/>
        <p:nvPr/>
      </p:nvGrpSpPr>
      <p:grpSpPr>
        <a:xfrm>
          <a:off x="0" y="0"/>
          <a:ext cx="0" cy="0"/>
          <a:chOff x="0" y="0"/>
          <a:chExt cx="0" cy="0"/>
        </a:xfrm>
      </p:grpSpPr>
      <p:grpSp>
        <p:nvGrpSpPr>
          <p:cNvPr id="302" name="Google Shape;302;p26"/>
          <p:cNvGrpSpPr/>
          <p:nvPr/>
        </p:nvGrpSpPr>
        <p:grpSpPr>
          <a:xfrm>
            <a:off x="-860175" y="0"/>
            <a:ext cx="10864350" cy="5143500"/>
            <a:chOff x="-860175" y="0"/>
            <a:chExt cx="10864350" cy="5143500"/>
          </a:xfrm>
        </p:grpSpPr>
        <p:sp>
          <p:nvSpPr>
            <p:cNvPr id="303" name="Google Shape;303;p2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26"/>
          <p:cNvGrpSpPr/>
          <p:nvPr/>
        </p:nvGrpSpPr>
        <p:grpSpPr>
          <a:xfrm flipH="1">
            <a:off x="2746312" y="4572479"/>
            <a:ext cx="6717801" cy="4111981"/>
            <a:chOff x="2146125" y="3003975"/>
            <a:chExt cx="2832125" cy="1733550"/>
          </a:xfrm>
        </p:grpSpPr>
        <p:sp>
          <p:nvSpPr>
            <p:cNvPr id="310" name="Google Shape;310;p26"/>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26"/>
          <p:cNvGrpSpPr/>
          <p:nvPr/>
        </p:nvGrpSpPr>
        <p:grpSpPr>
          <a:xfrm>
            <a:off x="8272399" y="2902824"/>
            <a:ext cx="865359" cy="1701545"/>
            <a:chOff x="7860913" y="3179548"/>
            <a:chExt cx="567114" cy="1115109"/>
          </a:xfrm>
        </p:grpSpPr>
        <p:sp>
          <p:nvSpPr>
            <p:cNvPr id="314" name="Google Shape;314;p2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 name="Google Shape;317;p26"/>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18" name="Google Shape;318;p26"/>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9" name="Google Shape;319;p26"/>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20" name="Google Shape;320;p26"/>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1" name="Google Shape;321;p26"/>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22" name="Google Shape;322;p26"/>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3" name="Google Shape;323;p26"/>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24" name="Google Shape;324;p26"/>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325" name="Shape 325"/>
        <p:cNvGrpSpPr/>
        <p:nvPr/>
      </p:nvGrpSpPr>
      <p:grpSpPr>
        <a:xfrm>
          <a:off x="0" y="0"/>
          <a:ext cx="0" cy="0"/>
          <a:chOff x="0" y="0"/>
          <a:chExt cx="0" cy="0"/>
        </a:xfrm>
      </p:grpSpPr>
      <p:grpSp>
        <p:nvGrpSpPr>
          <p:cNvPr id="326" name="Google Shape;326;p27"/>
          <p:cNvGrpSpPr/>
          <p:nvPr/>
        </p:nvGrpSpPr>
        <p:grpSpPr>
          <a:xfrm flipH="1">
            <a:off x="-860175" y="0"/>
            <a:ext cx="10864350" cy="5143500"/>
            <a:chOff x="-860175" y="0"/>
            <a:chExt cx="10864350" cy="5143500"/>
          </a:xfrm>
        </p:grpSpPr>
        <p:sp>
          <p:nvSpPr>
            <p:cNvPr id="327" name="Google Shape;327;p2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27"/>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27"/>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35" name="Google Shape;335;p27"/>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6" name="Google Shape;336;p27"/>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37" name="Google Shape;337;p27"/>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27"/>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39" name="Google Shape;339;p27"/>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340" name="Google Shape;340;p27"/>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341" name="Google Shape;341;p27"/>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342" name="Google Shape;342;p27"/>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343" name="Shape 343"/>
        <p:cNvGrpSpPr/>
        <p:nvPr/>
      </p:nvGrpSpPr>
      <p:grpSpPr>
        <a:xfrm>
          <a:off x="0" y="0"/>
          <a:ext cx="0" cy="0"/>
          <a:chOff x="0" y="0"/>
          <a:chExt cx="0" cy="0"/>
        </a:xfrm>
      </p:grpSpPr>
      <p:grpSp>
        <p:nvGrpSpPr>
          <p:cNvPr id="344" name="Google Shape;344;p28"/>
          <p:cNvGrpSpPr/>
          <p:nvPr/>
        </p:nvGrpSpPr>
        <p:grpSpPr>
          <a:xfrm>
            <a:off x="-1994050" y="-1162050"/>
            <a:ext cx="13360800" cy="7467600"/>
            <a:chOff x="-1994050" y="-1162050"/>
            <a:chExt cx="13360800" cy="7467600"/>
          </a:xfrm>
        </p:grpSpPr>
        <p:sp>
          <p:nvSpPr>
            <p:cNvPr id="345" name="Google Shape;345;p28"/>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8"/>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8"/>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28"/>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350" name="Google Shape;350;p28"/>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351" name="Google Shape;351;p28"/>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352" name="Shape 352"/>
        <p:cNvGrpSpPr/>
        <p:nvPr/>
      </p:nvGrpSpPr>
      <p:grpSpPr>
        <a:xfrm>
          <a:off x="0" y="0"/>
          <a:ext cx="0" cy="0"/>
          <a:chOff x="0" y="0"/>
          <a:chExt cx="0" cy="0"/>
        </a:xfrm>
      </p:grpSpPr>
      <p:grpSp>
        <p:nvGrpSpPr>
          <p:cNvPr id="353" name="Google Shape;353;p29"/>
          <p:cNvGrpSpPr/>
          <p:nvPr/>
        </p:nvGrpSpPr>
        <p:grpSpPr>
          <a:xfrm>
            <a:off x="-1994050" y="-1162050"/>
            <a:ext cx="13360800" cy="7467600"/>
            <a:chOff x="-1994050" y="-1162050"/>
            <a:chExt cx="13360800" cy="7467600"/>
          </a:xfrm>
        </p:grpSpPr>
        <p:sp>
          <p:nvSpPr>
            <p:cNvPr id="354" name="Google Shape;354;p29"/>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9"/>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358" name="Shape 358"/>
        <p:cNvGrpSpPr/>
        <p:nvPr/>
      </p:nvGrpSpPr>
      <p:grpSpPr>
        <a:xfrm>
          <a:off x="0" y="0"/>
          <a:ext cx="0" cy="0"/>
          <a:chOff x="0" y="0"/>
          <a:chExt cx="0" cy="0"/>
        </a:xfrm>
      </p:grpSpPr>
      <p:grpSp>
        <p:nvGrpSpPr>
          <p:cNvPr id="359" name="Google Shape;359;p30"/>
          <p:cNvGrpSpPr/>
          <p:nvPr/>
        </p:nvGrpSpPr>
        <p:grpSpPr>
          <a:xfrm flipH="1">
            <a:off x="-860175" y="0"/>
            <a:ext cx="10864350" cy="5143500"/>
            <a:chOff x="-860175" y="0"/>
            <a:chExt cx="10864350" cy="5143500"/>
          </a:xfrm>
        </p:grpSpPr>
        <p:sp>
          <p:nvSpPr>
            <p:cNvPr id="360" name="Google Shape;360;p3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30"/>
          <p:cNvGrpSpPr/>
          <p:nvPr/>
        </p:nvGrpSpPr>
        <p:grpSpPr>
          <a:xfrm>
            <a:off x="4729536" y="3488744"/>
            <a:ext cx="3976303" cy="3338254"/>
            <a:chOff x="4729536" y="3488744"/>
            <a:chExt cx="3976303" cy="3338254"/>
          </a:xfrm>
        </p:grpSpPr>
        <p:grpSp>
          <p:nvGrpSpPr>
            <p:cNvPr id="367" name="Google Shape;367;p30"/>
            <p:cNvGrpSpPr/>
            <p:nvPr/>
          </p:nvGrpSpPr>
          <p:grpSpPr>
            <a:xfrm>
              <a:off x="8053396" y="3584009"/>
              <a:ext cx="437131" cy="859526"/>
              <a:chOff x="7860913" y="3179548"/>
              <a:chExt cx="567114" cy="1115109"/>
            </a:xfrm>
          </p:grpSpPr>
          <p:sp>
            <p:nvSpPr>
              <p:cNvPr id="368" name="Google Shape;368;p30"/>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30"/>
            <p:cNvGrpSpPr/>
            <p:nvPr/>
          </p:nvGrpSpPr>
          <p:grpSpPr>
            <a:xfrm>
              <a:off x="6692088" y="4100827"/>
              <a:ext cx="1069542" cy="334981"/>
              <a:chOff x="6511499" y="3837746"/>
              <a:chExt cx="1420752" cy="444980"/>
            </a:xfrm>
          </p:grpSpPr>
          <p:sp>
            <p:nvSpPr>
              <p:cNvPr id="372" name="Google Shape;372;p30"/>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0"/>
            <p:cNvGrpSpPr/>
            <p:nvPr/>
          </p:nvGrpSpPr>
          <p:grpSpPr>
            <a:xfrm>
              <a:off x="7800679" y="3488744"/>
              <a:ext cx="481650" cy="947062"/>
              <a:chOff x="7860913" y="3179548"/>
              <a:chExt cx="567114" cy="1115109"/>
            </a:xfrm>
          </p:grpSpPr>
          <p:sp>
            <p:nvSpPr>
              <p:cNvPr id="377" name="Google Shape;377;p30"/>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30"/>
            <p:cNvGrpSpPr/>
            <p:nvPr/>
          </p:nvGrpSpPr>
          <p:grpSpPr>
            <a:xfrm>
              <a:off x="4729536" y="4393094"/>
              <a:ext cx="3976303" cy="2433904"/>
              <a:chOff x="2146125" y="3003975"/>
              <a:chExt cx="2832125" cy="1733550"/>
            </a:xfrm>
          </p:grpSpPr>
          <p:sp>
            <p:nvSpPr>
              <p:cNvPr id="381" name="Google Shape;381;p30"/>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grpSp>
        <p:nvGrpSpPr>
          <p:cNvPr id="28" name="Google Shape;28;p4"/>
          <p:cNvGrpSpPr/>
          <p:nvPr/>
        </p:nvGrpSpPr>
        <p:grpSpPr>
          <a:xfrm>
            <a:off x="-860175" y="0"/>
            <a:ext cx="10864350" cy="5143500"/>
            <a:chOff x="-860175" y="0"/>
            <a:chExt cx="10864350" cy="5143500"/>
          </a:xfrm>
        </p:grpSpPr>
        <p:sp>
          <p:nvSpPr>
            <p:cNvPr id="29" name="Google Shape;29;p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6" name="Google Shape;36;p4"/>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84" name="Shape 384"/>
        <p:cNvGrpSpPr/>
        <p:nvPr/>
      </p:nvGrpSpPr>
      <p:grpSpPr>
        <a:xfrm>
          <a:off x="0" y="0"/>
          <a:ext cx="0" cy="0"/>
          <a:chOff x="0" y="0"/>
          <a:chExt cx="0" cy="0"/>
        </a:xfrm>
      </p:grpSpPr>
      <p:sp>
        <p:nvSpPr>
          <p:cNvPr id="385" name="Google Shape;385;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6" name="Google Shape;386;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7" name="Google Shape;38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88" name="Shape 388"/>
        <p:cNvGrpSpPr/>
        <p:nvPr/>
      </p:nvGrpSpPr>
      <p:grpSpPr>
        <a:xfrm>
          <a:off x="0" y="0"/>
          <a:ext cx="0" cy="0"/>
          <a:chOff x="0" y="0"/>
          <a:chExt cx="0" cy="0"/>
        </a:xfrm>
      </p:grpSpPr>
      <p:sp>
        <p:nvSpPr>
          <p:cNvPr id="389" name="Google Shape;38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90" name="Google Shape;39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91" name="Google Shape;39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392" name="Shape 392"/>
        <p:cNvGrpSpPr/>
        <p:nvPr/>
      </p:nvGrpSpPr>
      <p:grpSpPr>
        <a:xfrm>
          <a:off x="0" y="0"/>
          <a:ext cx="0" cy="0"/>
          <a:chOff x="0" y="0"/>
          <a:chExt cx="0" cy="0"/>
        </a:xfrm>
      </p:grpSpPr>
      <p:sp>
        <p:nvSpPr>
          <p:cNvPr id="393" name="Google Shape;39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94" name="Google Shape;394;p3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95" name="Google Shape;395;p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96" name="Google Shape;39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0" name="Shape 400"/>
        <p:cNvGrpSpPr/>
        <p:nvPr/>
      </p:nvGrpSpPr>
      <p:grpSpPr>
        <a:xfrm>
          <a:off x="0" y="0"/>
          <a:ext cx="0" cy="0"/>
          <a:chOff x="0" y="0"/>
          <a:chExt cx="0" cy="0"/>
        </a:xfrm>
      </p:grpSpPr>
      <p:grpSp>
        <p:nvGrpSpPr>
          <p:cNvPr id="401" name="Google Shape;401;p35"/>
          <p:cNvGrpSpPr/>
          <p:nvPr/>
        </p:nvGrpSpPr>
        <p:grpSpPr>
          <a:xfrm>
            <a:off x="-860175" y="0"/>
            <a:ext cx="10864350" cy="5143500"/>
            <a:chOff x="-860175" y="0"/>
            <a:chExt cx="10864350" cy="5143500"/>
          </a:xfrm>
        </p:grpSpPr>
        <p:sp>
          <p:nvSpPr>
            <p:cNvPr id="402" name="Google Shape;402;p3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3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9" name="Google Shape;409;p3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0" name="Shape 410"/>
        <p:cNvGrpSpPr/>
        <p:nvPr/>
      </p:nvGrpSpPr>
      <p:grpSpPr>
        <a:xfrm>
          <a:off x="0" y="0"/>
          <a:ext cx="0" cy="0"/>
          <a:chOff x="0" y="0"/>
          <a:chExt cx="0" cy="0"/>
        </a:xfrm>
      </p:grpSpPr>
      <p:grpSp>
        <p:nvGrpSpPr>
          <p:cNvPr id="411" name="Google Shape;411;p36"/>
          <p:cNvGrpSpPr/>
          <p:nvPr/>
        </p:nvGrpSpPr>
        <p:grpSpPr>
          <a:xfrm>
            <a:off x="-1994050" y="-1162050"/>
            <a:ext cx="13360800" cy="7467600"/>
            <a:chOff x="-1994050" y="-1162050"/>
            <a:chExt cx="13360800" cy="7467600"/>
          </a:xfrm>
        </p:grpSpPr>
        <p:sp>
          <p:nvSpPr>
            <p:cNvPr id="412" name="Google Shape;412;p3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3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7" name="Google Shape;417;p3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8" name="Google Shape;418;p3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9" name="Shape 419"/>
        <p:cNvGrpSpPr/>
        <p:nvPr/>
      </p:nvGrpSpPr>
      <p:grpSpPr>
        <a:xfrm>
          <a:off x="0" y="0"/>
          <a:ext cx="0" cy="0"/>
          <a:chOff x="0" y="0"/>
          <a:chExt cx="0" cy="0"/>
        </a:xfrm>
      </p:grpSpPr>
      <p:grpSp>
        <p:nvGrpSpPr>
          <p:cNvPr id="420" name="Google Shape;420;p37"/>
          <p:cNvGrpSpPr/>
          <p:nvPr/>
        </p:nvGrpSpPr>
        <p:grpSpPr>
          <a:xfrm>
            <a:off x="-860175" y="0"/>
            <a:ext cx="10864350" cy="5143500"/>
            <a:chOff x="-860175" y="0"/>
            <a:chExt cx="10864350" cy="5143500"/>
          </a:xfrm>
        </p:grpSpPr>
        <p:sp>
          <p:nvSpPr>
            <p:cNvPr id="421" name="Google Shape;421;p3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3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28" name="Google Shape;428;p3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9" name="Shape 429"/>
        <p:cNvGrpSpPr/>
        <p:nvPr/>
      </p:nvGrpSpPr>
      <p:grpSpPr>
        <a:xfrm>
          <a:off x="0" y="0"/>
          <a:ext cx="0" cy="0"/>
          <a:chOff x="0" y="0"/>
          <a:chExt cx="0" cy="0"/>
        </a:xfrm>
      </p:grpSpPr>
      <p:grpSp>
        <p:nvGrpSpPr>
          <p:cNvPr id="430" name="Google Shape;430;p38"/>
          <p:cNvGrpSpPr/>
          <p:nvPr/>
        </p:nvGrpSpPr>
        <p:grpSpPr>
          <a:xfrm>
            <a:off x="-860175" y="0"/>
            <a:ext cx="10864350" cy="5143500"/>
            <a:chOff x="-860175" y="0"/>
            <a:chExt cx="10864350" cy="5143500"/>
          </a:xfrm>
        </p:grpSpPr>
        <p:sp>
          <p:nvSpPr>
            <p:cNvPr id="431" name="Google Shape;431;p3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38"/>
          <p:cNvGrpSpPr/>
          <p:nvPr/>
        </p:nvGrpSpPr>
        <p:grpSpPr>
          <a:xfrm>
            <a:off x="-631288" y="4572479"/>
            <a:ext cx="6717801" cy="4111981"/>
            <a:chOff x="2146125" y="3003975"/>
            <a:chExt cx="2832125" cy="1733550"/>
          </a:xfrm>
        </p:grpSpPr>
        <p:sp>
          <p:nvSpPr>
            <p:cNvPr id="438" name="Google Shape;438;p3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38"/>
          <p:cNvGrpSpPr/>
          <p:nvPr/>
        </p:nvGrpSpPr>
        <p:grpSpPr>
          <a:xfrm>
            <a:off x="-304933" y="2714234"/>
            <a:ext cx="1365694" cy="1890134"/>
            <a:chOff x="-390658" y="2504684"/>
            <a:chExt cx="1365694" cy="1890134"/>
          </a:xfrm>
        </p:grpSpPr>
        <p:grpSp>
          <p:nvGrpSpPr>
            <p:cNvPr id="442" name="Google Shape;442;p38"/>
            <p:cNvGrpSpPr/>
            <p:nvPr/>
          </p:nvGrpSpPr>
          <p:grpSpPr>
            <a:xfrm flipH="1">
              <a:off x="-390658" y="2693274"/>
              <a:ext cx="865359" cy="1701545"/>
              <a:chOff x="7860913" y="3179548"/>
              <a:chExt cx="567114" cy="1115109"/>
            </a:xfrm>
          </p:grpSpPr>
          <p:sp>
            <p:nvSpPr>
              <p:cNvPr id="443" name="Google Shape;443;p3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38"/>
            <p:cNvGrpSpPr/>
            <p:nvPr/>
          </p:nvGrpSpPr>
          <p:grpSpPr>
            <a:xfrm flipH="1">
              <a:off x="21548" y="2504684"/>
              <a:ext cx="953488" cy="1874833"/>
              <a:chOff x="7860913" y="3179548"/>
              <a:chExt cx="567114" cy="1115109"/>
            </a:xfrm>
          </p:grpSpPr>
          <p:sp>
            <p:nvSpPr>
              <p:cNvPr id="447" name="Google Shape;447;p3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0" name="Google Shape;450;p38"/>
          <p:cNvGrpSpPr/>
          <p:nvPr/>
        </p:nvGrpSpPr>
        <p:grpSpPr>
          <a:xfrm>
            <a:off x="7687157" y="3868925"/>
            <a:ext cx="1596045" cy="2442914"/>
            <a:chOff x="5072350" y="3203400"/>
            <a:chExt cx="635925" cy="973350"/>
          </a:xfrm>
        </p:grpSpPr>
        <p:sp>
          <p:nvSpPr>
            <p:cNvPr id="451" name="Google Shape;451;p3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p3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8" name="Google Shape;458;p3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9" name="Google Shape;459;p3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460" name="Google Shape;460;p3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461" name="Google Shape;461;p3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2" name="Shape 462"/>
        <p:cNvGrpSpPr/>
        <p:nvPr/>
      </p:nvGrpSpPr>
      <p:grpSpPr>
        <a:xfrm>
          <a:off x="0" y="0"/>
          <a:ext cx="0" cy="0"/>
          <a:chOff x="0" y="0"/>
          <a:chExt cx="0" cy="0"/>
        </a:xfrm>
      </p:grpSpPr>
      <p:grpSp>
        <p:nvGrpSpPr>
          <p:cNvPr id="463" name="Google Shape;463;p39"/>
          <p:cNvGrpSpPr/>
          <p:nvPr/>
        </p:nvGrpSpPr>
        <p:grpSpPr>
          <a:xfrm flipH="1">
            <a:off x="-860175" y="0"/>
            <a:ext cx="10864350" cy="5143500"/>
            <a:chOff x="-860175" y="0"/>
            <a:chExt cx="10864350" cy="5143500"/>
          </a:xfrm>
        </p:grpSpPr>
        <p:sp>
          <p:nvSpPr>
            <p:cNvPr id="464" name="Google Shape;464;p3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 name="Google Shape;470;p3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1" name="Shape 471"/>
        <p:cNvGrpSpPr/>
        <p:nvPr/>
      </p:nvGrpSpPr>
      <p:grpSpPr>
        <a:xfrm>
          <a:off x="0" y="0"/>
          <a:ext cx="0" cy="0"/>
          <a:chOff x="0" y="0"/>
          <a:chExt cx="0" cy="0"/>
        </a:xfrm>
      </p:grpSpPr>
      <p:grpSp>
        <p:nvGrpSpPr>
          <p:cNvPr id="472" name="Google Shape;472;p40"/>
          <p:cNvGrpSpPr/>
          <p:nvPr/>
        </p:nvGrpSpPr>
        <p:grpSpPr>
          <a:xfrm flipH="1">
            <a:off x="-860175" y="0"/>
            <a:ext cx="10864350" cy="5143500"/>
            <a:chOff x="-860175" y="0"/>
            <a:chExt cx="10864350" cy="5143500"/>
          </a:xfrm>
        </p:grpSpPr>
        <p:sp>
          <p:nvSpPr>
            <p:cNvPr id="473" name="Google Shape;473;p4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4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0" name="Google Shape;480;p4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1" name="Shape 481"/>
        <p:cNvGrpSpPr/>
        <p:nvPr/>
      </p:nvGrpSpPr>
      <p:grpSpPr>
        <a:xfrm>
          <a:off x="0" y="0"/>
          <a:ext cx="0" cy="0"/>
          <a:chOff x="0" y="0"/>
          <a:chExt cx="0" cy="0"/>
        </a:xfrm>
      </p:grpSpPr>
      <p:grpSp>
        <p:nvGrpSpPr>
          <p:cNvPr id="482" name="Google Shape;482;p41"/>
          <p:cNvGrpSpPr/>
          <p:nvPr/>
        </p:nvGrpSpPr>
        <p:grpSpPr>
          <a:xfrm>
            <a:off x="-1994050" y="-1162050"/>
            <a:ext cx="13360800" cy="7467600"/>
            <a:chOff x="-1994050" y="-1162050"/>
            <a:chExt cx="13360800" cy="7467600"/>
          </a:xfrm>
        </p:grpSpPr>
        <p:sp>
          <p:nvSpPr>
            <p:cNvPr id="483" name="Google Shape;483;p4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4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grpSp>
        <p:nvGrpSpPr>
          <p:cNvPr id="38" name="Google Shape;38;p5"/>
          <p:cNvGrpSpPr/>
          <p:nvPr/>
        </p:nvGrpSpPr>
        <p:grpSpPr>
          <a:xfrm>
            <a:off x="-860175" y="0"/>
            <a:ext cx="10864350" cy="5143500"/>
            <a:chOff x="-860175" y="0"/>
            <a:chExt cx="10864350" cy="5143500"/>
          </a:xfrm>
        </p:grpSpPr>
        <p:sp>
          <p:nvSpPr>
            <p:cNvPr id="39" name="Google Shape;39;p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 name="Google Shape;45;p5"/>
          <p:cNvGrpSpPr/>
          <p:nvPr/>
        </p:nvGrpSpPr>
        <p:grpSpPr>
          <a:xfrm>
            <a:off x="-631288" y="4572479"/>
            <a:ext cx="6717801" cy="4111981"/>
            <a:chOff x="2146125" y="3003975"/>
            <a:chExt cx="2832125" cy="1733550"/>
          </a:xfrm>
        </p:grpSpPr>
        <p:sp>
          <p:nvSpPr>
            <p:cNvPr id="46" name="Google Shape;46;p5"/>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5"/>
          <p:cNvGrpSpPr/>
          <p:nvPr/>
        </p:nvGrpSpPr>
        <p:grpSpPr>
          <a:xfrm>
            <a:off x="-304933" y="2714234"/>
            <a:ext cx="1365694" cy="1890134"/>
            <a:chOff x="-390658" y="2504684"/>
            <a:chExt cx="1365694" cy="1890134"/>
          </a:xfrm>
        </p:grpSpPr>
        <p:grpSp>
          <p:nvGrpSpPr>
            <p:cNvPr id="50" name="Google Shape;50;p5"/>
            <p:cNvGrpSpPr/>
            <p:nvPr/>
          </p:nvGrpSpPr>
          <p:grpSpPr>
            <a:xfrm flipH="1">
              <a:off x="-390658" y="2693274"/>
              <a:ext cx="865359" cy="1701545"/>
              <a:chOff x="7860913" y="3179548"/>
              <a:chExt cx="567114" cy="1115109"/>
            </a:xfrm>
          </p:grpSpPr>
          <p:sp>
            <p:nvSpPr>
              <p:cNvPr id="51" name="Google Shape;51;p5"/>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5"/>
            <p:cNvGrpSpPr/>
            <p:nvPr/>
          </p:nvGrpSpPr>
          <p:grpSpPr>
            <a:xfrm flipH="1">
              <a:off x="21548" y="2504684"/>
              <a:ext cx="953488" cy="1874833"/>
              <a:chOff x="7860913" y="3179548"/>
              <a:chExt cx="567114" cy="1115109"/>
            </a:xfrm>
          </p:grpSpPr>
          <p:sp>
            <p:nvSpPr>
              <p:cNvPr id="55" name="Google Shape;55;p5"/>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 name="Google Shape;58;p5"/>
          <p:cNvGrpSpPr/>
          <p:nvPr/>
        </p:nvGrpSpPr>
        <p:grpSpPr>
          <a:xfrm>
            <a:off x="7687157" y="3868925"/>
            <a:ext cx="1596045" cy="2442914"/>
            <a:chOff x="5072350" y="3203400"/>
            <a:chExt cx="635925" cy="973350"/>
          </a:xfrm>
        </p:grpSpPr>
        <p:sp>
          <p:nvSpPr>
            <p:cNvPr id="59" name="Google Shape;59;p5"/>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5"/>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5"/>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7" name="Google Shape;67;p5"/>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68" name="Google Shape;68;p5"/>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69" name="Google Shape;69;p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8" name="Shape 488"/>
        <p:cNvGrpSpPr/>
        <p:nvPr/>
      </p:nvGrpSpPr>
      <p:grpSpPr>
        <a:xfrm>
          <a:off x="0" y="0"/>
          <a:ext cx="0" cy="0"/>
          <a:chOff x="0" y="0"/>
          <a:chExt cx="0" cy="0"/>
        </a:xfrm>
      </p:grpSpPr>
      <p:grpSp>
        <p:nvGrpSpPr>
          <p:cNvPr id="489" name="Google Shape;489;p42"/>
          <p:cNvGrpSpPr/>
          <p:nvPr/>
        </p:nvGrpSpPr>
        <p:grpSpPr>
          <a:xfrm flipH="1">
            <a:off x="-860175" y="0"/>
            <a:ext cx="10864350" cy="5143500"/>
            <a:chOff x="-860175" y="0"/>
            <a:chExt cx="10864350" cy="5143500"/>
          </a:xfrm>
        </p:grpSpPr>
        <p:sp>
          <p:nvSpPr>
            <p:cNvPr id="490" name="Google Shape;490;p4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 name="Google Shape;496;p4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7" name="Google Shape;497;p4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8" name="Shape 498"/>
        <p:cNvGrpSpPr/>
        <p:nvPr/>
      </p:nvGrpSpPr>
      <p:grpSpPr>
        <a:xfrm>
          <a:off x="0" y="0"/>
          <a:ext cx="0" cy="0"/>
          <a:chOff x="0" y="0"/>
          <a:chExt cx="0" cy="0"/>
        </a:xfrm>
      </p:grpSpPr>
      <p:sp>
        <p:nvSpPr>
          <p:cNvPr id="499" name="Google Shape;499;p4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0" name="Shape 500"/>
        <p:cNvGrpSpPr/>
        <p:nvPr/>
      </p:nvGrpSpPr>
      <p:grpSpPr>
        <a:xfrm>
          <a:off x="0" y="0"/>
          <a:ext cx="0" cy="0"/>
          <a:chOff x="0" y="0"/>
          <a:chExt cx="0" cy="0"/>
        </a:xfrm>
      </p:grpSpPr>
      <p:grpSp>
        <p:nvGrpSpPr>
          <p:cNvPr id="501" name="Google Shape;501;p44"/>
          <p:cNvGrpSpPr/>
          <p:nvPr/>
        </p:nvGrpSpPr>
        <p:grpSpPr>
          <a:xfrm>
            <a:off x="-1994050" y="-1162050"/>
            <a:ext cx="13360800" cy="7467600"/>
            <a:chOff x="-1994050" y="-1162050"/>
            <a:chExt cx="13360800" cy="7467600"/>
          </a:xfrm>
        </p:grpSpPr>
        <p:sp>
          <p:nvSpPr>
            <p:cNvPr id="502" name="Google Shape;502;p4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4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7" name="Google Shape;507;p4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08" name="Shape 50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09" name="Shape 509"/>
        <p:cNvGrpSpPr/>
        <p:nvPr/>
      </p:nvGrpSpPr>
      <p:grpSpPr>
        <a:xfrm>
          <a:off x="0" y="0"/>
          <a:ext cx="0" cy="0"/>
          <a:chOff x="0" y="0"/>
          <a:chExt cx="0" cy="0"/>
        </a:xfrm>
      </p:grpSpPr>
      <p:grpSp>
        <p:nvGrpSpPr>
          <p:cNvPr id="510" name="Google Shape;510;p46"/>
          <p:cNvGrpSpPr/>
          <p:nvPr/>
        </p:nvGrpSpPr>
        <p:grpSpPr>
          <a:xfrm>
            <a:off x="-860175" y="0"/>
            <a:ext cx="10864350" cy="5143500"/>
            <a:chOff x="-860175" y="0"/>
            <a:chExt cx="10864350" cy="5143500"/>
          </a:xfrm>
        </p:grpSpPr>
        <p:sp>
          <p:nvSpPr>
            <p:cNvPr id="511" name="Google Shape;511;p4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4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18" name="Google Shape;518;p4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19" name="Google Shape;519;p4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0" name="Google Shape;520;p4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21" name="Google Shape;521;p4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2" name="Google Shape;522;p4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23" name="Google Shape;523;p4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4" name="Google Shape;524;p4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5" name="Google Shape;525;p4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26" name="Google Shape;526;p4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7" name="Google Shape;527;p4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8" name="Google Shape;528;p4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29" name="Google Shape;529;p4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530" name="Shape 530"/>
        <p:cNvGrpSpPr/>
        <p:nvPr/>
      </p:nvGrpSpPr>
      <p:grpSpPr>
        <a:xfrm>
          <a:off x="0" y="0"/>
          <a:ext cx="0" cy="0"/>
          <a:chOff x="0" y="0"/>
          <a:chExt cx="0" cy="0"/>
        </a:xfrm>
      </p:grpSpPr>
      <p:grpSp>
        <p:nvGrpSpPr>
          <p:cNvPr id="531" name="Google Shape;531;p47"/>
          <p:cNvGrpSpPr/>
          <p:nvPr/>
        </p:nvGrpSpPr>
        <p:grpSpPr>
          <a:xfrm>
            <a:off x="-860175" y="0"/>
            <a:ext cx="10864350" cy="5143500"/>
            <a:chOff x="-860175" y="0"/>
            <a:chExt cx="10864350" cy="5143500"/>
          </a:xfrm>
        </p:grpSpPr>
        <p:sp>
          <p:nvSpPr>
            <p:cNvPr id="532" name="Google Shape;532;p4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8" name="Google Shape;538;p4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39" name="Google Shape;539;p4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540" name="Shape 540"/>
        <p:cNvGrpSpPr/>
        <p:nvPr/>
      </p:nvGrpSpPr>
      <p:grpSpPr>
        <a:xfrm>
          <a:off x="0" y="0"/>
          <a:ext cx="0" cy="0"/>
          <a:chOff x="0" y="0"/>
          <a:chExt cx="0" cy="0"/>
        </a:xfrm>
      </p:grpSpPr>
      <p:grpSp>
        <p:nvGrpSpPr>
          <p:cNvPr id="541" name="Google Shape;541;p48"/>
          <p:cNvGrpSpPr/>
          <p:nvPr/>
        </p:nvGrpSpPr>
        <p:grpSpPr>
          <a:xfrm flipH="1">
            <a:off x="-860175" y="0"/>
            <a:ext cx="10864350" cy="5143500"/>
            <a:chOff x="-860175" y="0"/>
            <a:chExt cx="10864350" cy="5143500"/>
          </a:xfrm>
        </p:grpSpPr>
        <p:sp>
          <p:nvSpPr>
            <p:cNvPr id="542" name="Google Shape;542;p4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4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9" name="Google Shape;549;p48"/>
          <p:cNvSpPr/>
          <p:nvPr>
            <p:ph idx="2" type="pic"/>
          </p:nvPr>
        </p:nvSpPr>
        <p:spPr>
          <a:xfrm>
            <a:off x="943375" y="1463550"/>
            <a:ext cx="4156500" cy="2919000"/>
          </a:xfrm>
          <a:prstGeom prst="roundRect">
            <a:avLst>
              <a:gd fmla="val 16667" name="adj"/>
            </a:avLst>
          </a:prstGeom>
          <a:noFill/>
          <a:ln>
            <a:noFill/>
          </a:ln>
        </p:spPr>
      </p:sp>
      <p:sp>
        <p:nvSpPr>
          <p:cNvPr id="550" name="Google Shape;550;p4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551" name="Shape 551"/>
        <p:cNvGrpSpPr/>
        <p:nvPr/>
      </p:nvGrpSpPr>
      <p:grpSpPr>
        <a:xfrm>
          <a:off x="0" y="0"/>
          <a:ext cx="0" cy="0"/>
          <a:chOff x="0" y="0"/>
          <a:chExt cx="0" cy="0"/>
        </a:xfrm>
      </p:grpSpPr>
      <p:grpSp>
        <p:nvGrpSpPr>
          <p:cNvPr id="552" name="Google Shape;552;p49"/>
          <p:cNvGrpSpPr/>
          <p:nvPr/>
        </p:nvGrpSpPr>
        <p:grpSpPr>
          <a:xfrm>
            <a:off x="-860175" y="0"/>
            <a:ext cx="10864350" cy="5143500"/>
            <a:chOff x="-860175" y="0"/>
            <a:chExt cx="10864350" cy="5143500"/>
          </a:xfrm>
        </p:grpSpPr>
        <p:sp>
          <p:nvSpPr>
            <p:cNvPr id="553" name="Google Shape;553;p4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4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0" name="Google Shape;560;p4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561" name="Shape 561"/>
        <p:cNvGrpSpPr/>
        <p:nvPr/>
      </p:nvGrpSpPr>
      <p:grpSpPr>
        <a:xfrm>
          <a:off x="0" y="0"/>
          <a:ext cx="0" cy="0"/>
          <a:chOff x="0" y="0"/>
          <a:chExt cx="0" cy="0"/>
        </a:xfrm>
      </p:grpSpPr>
      <p:grpSp>
        <p:nvGrpSpPr>
          <p:cNvPr id="562" name="Google Shape;562;p50"/>
          <p:cNvGrpSpPr/>
          <p:nvPr/>
        </p:nvGrpSpPr>
        <p:grpSpPr>
          <a:xfrm flipH="1">
            <a:off x="-860175" y="0"/>
            <a:ext cx="10864350" cy="5143500"/>
            <a:chOff x="-860175" y="0"/>
            <a:chExt cx="10864350" cy="5143500"/>
          </a:xfrm>
        </p:grpSpPr>
        <p:sp>
          <p:nvSpPr>
            <p:cNvPr id="563" name="Google Shape;563;p5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5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0" name="Google Shape;570;p5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71" name="Shape 571"/>
        <p:cNvGrpSpPr/>
        <p:nvPr/>
      </p:nvGrpSpPr>
      <p:grpSpPr>
        <a:xfrm>
          <a:off x="0" y="0"/>
          <a:ext cx="0" cy="0"/>
          <a:chOff x="0" y="0"/>
          <a:chExt cx="0" cy="0"/>
        </a:xfrm>
      </p:grpSpPr>
      <p:grpSp>
        <p:nvGrpSpPr>
          <p:cNvPr id="572" name="Google Shape;572;p51"/>
          <p:cNvGrpSpPr/>
          <p:nvPr/>
        </p:nvGrpSpPr>
        <p:grpSpPr>
          <a:xfrm>
            <a:off x="-860175" y="0"/>
            <a:ext cx="10864350" cy="5143500"/>
            <a:chOff x="-860175" y="0"/>
            <a:chExt cx="10864350" cy="5143500"/>
          </a:xfrm>
        </p:grpSpPr>
        <p:sp>
          <p:nvSpPr>
            <p:cNvPr id="573" name="Google Shape;573;p5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5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80" name="Google Shape;580;p5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81" name="Google Shape;581;p5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grpSp>
        <p:nvGrpSpPr>
          <p:cNvPr id="71" name="Google Shape;71;p6"/>
          <p:cNvGrpSpPr/>
          <p:nvPr/>
        </p:nvGrpSpPr>
        <p:grpSpPr>
          <a:xfrm flipH="1">
            <a:off x="-860175" y="0"/>
            <a:ext cx="10864350" cy="5143500"/>
            <a:chOff x="-860175" y="0"/>
            <a:chExt cx="10864350" cy="5143500"/>
          </a:xfrm>
        </p:grpSpPr>
        <p:sp>
          <p:nvSpPr>
            <p:cNvPr id="72" name="Google Shape;72;p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582" name="Shape 582"/>
        <p:cNvGrpSpPr/>
        <p:nvPr/>
      </p:nvGrpSpPr>
      <p:grpSpPr>
        <a:xfrm>
          <a:off x="0" y="0"/>
          <a:ext cx="0" cy="0"/>
          <a:chOff x="0" y="0"/>
          <a:chExt cx="0" cy="0"/>
        </a:xfrm>
      </p:grpSpPr>
      <p:grpSp>
        <p:nvGrpSpPr>
          <p:cNvPr id="583" name="Google Shape;583;p52"/>
          <p:cNvGrpSpPr/>
          <p:nvPr/>
        </p:nvGrpSpPr>
        <p:grpSpPr>
          <a:xfrm flipH="1">
            <a:off x="-860175" y="0"/>
            <a:ext cx="10864350" cy="5143500"/>
            <a:chOff x="-860175" y="0"/>
            <a:chExt cx="10864350" cy="5143500"/>
          </a:xfrm>
        </p:grpSpPr>
        <p:sp>
          <p:nvSpPr>
            <p:cNvPr id="584" name="Google Shape;584;p5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5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1" name="Google Shape;591;p5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2" name="Google Shape;592;p5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93" name="Google Shape;593;p5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4" name="Google Shape;594;p5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5" name="Google Shape;595;p5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6" name="Google Shape;596;p5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597" name="Shape 597"/>
        <p:cNvGrpSpPr/>
        <p:nvPr/>
      </p:nvGrpSpPr>
      <p:grpSpPr>
        <a:xfrm>
          <a:off x="0" y="0"/>
          <a:ext cx="0" cy="0"/>
          <a:chOff x="0" y="0"/>
          <a:chExt cx="0" cy="0"/>
        </a:xfrm>
      </p:grpSpPr>
      <p:grpSp>
        <p:nvGrpSpPr>
          <p:cNvPr id="598" name="Google Shape;598;p53"/>
          <p:cNvGrpSpPr/>
          <p:nvPr/>
        </p:nvGrpSpPr>
        <p:grpSpPr>
          <a:xfrm>
            <a:off x="-860175" y="0"/>
            <a:ext cx="10864350" cy="5143500"/>
            <a:chOff x="-860175" y="0"/>
            <a:chExt cx="10864350" cy="5143500"/>
          </a:xfrm>
        </p:grpSpPr>
        <p:sp>
          <p:nvSpPr>
            <p:cNvPr id="599" name="Google Shape;599;p5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 name="Google Shape;605;p5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06" name="Google Shape;606;p5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07" name="Google Shape;607;p5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08" name="Google Shape;608;p5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09" name="Google Shape;609;p5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10" name="Google Shape;610;p5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11" name="Google Shape;611;p5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612" name="Shape 612"/>
        <p:cNvGrpSpPr/>
        <p:nvPr/>
      </p:nvGrpSpPr>
      <p:grpSpPr>
        <a:xfrm>
          <a:off x="0" y="0"/>
          <a:ext cx="0" cy="0"/>
          <a:chOff x="0" y="0"/>
          <a:chExt cx="0" cy="0"/>
        </a:xfrm>
      </p:grpSpPr>
      <p:grpSp>
        <p:nvGrpSpPr>
          <p:cNvPr id="613" name="Google Shape;613;p54"/>
          <p:cNvGrpSpPr/>
          <p:nvPr/>
        </p:nvGrpSpPr>
        <p:grpSpPr>
          <a:xfrm>
            <a:off x="-860175" y="0"/>
            <a:ext cx="10864350" cy="5143500"/>
            <a:chOff x="-860175" y="0"/>
            <a:chExt cx="10864350" cy="5143500"/>
          </a:xfrm>
        </p:grpSpPr>
        <p:sp>
          <p:nvSpPr>
            <p:cNvPr id="614" name="Google Shape;614;p5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5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1" name="Google Shape;621;p5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2" name="Google Shape;622;p5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23" name="Google Shape;623;p5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4" name="Google Shape;624;p5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5" name="Google Shape;625;p5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6" name="Google Shape;626;p5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7" name="Google Shape;627;p5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8" name="Google Shape;628;p5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629" name="Shape 629"/>
        <p:cNvGrpSpPr/>
        <p:nvPr/>
      </p:nvGrpSpPr>
      <p:grpSpPr>
        <a:xfrm>
          <a:off x="0" y="0"/>
          <a:ext cx="0" cy="0"/>
          <a:chOff x="0" y="0"/>
          <a:chExt cx="0" cy="0"/>
        </a:xfrm>
      </p:grpSpPr>
      <p:grpSp>
        <p:nvGrpSpPr>
          <p:cNvPr id="630" name="Google Shape;630;p55"/>
          <p:cNvGrpSpPr/>
          <p:nvPr/>
        </p:nvGrpSpPr>
        <p:grpSpPr>
          <a:xfrm flipH="1">
            <a:off x="-860175" y="0"/>
            <a:ext cx="10864350" cy="5143500"/>
            <a:chOff x="-860175" y="0"/>
            <a:chExt cx="10864350" cy="5143500"/>
          </a:xfrm>
        </p:grpSpPr>
        <p:sp>
          <p:nvSpPr>
            <p:cNvPr id="631" name="Google Shape;631;p5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5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8" name="Google Shape;638;p5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9" name="Google Shape;639;p5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0" name="Google Shape;640;p5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1" name="Google Shape;641;p5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2" name="Google Shape;642;p5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3" name="Google Shape;643;p5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4" name="Google Shape;644;p5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5" name="Google Shape;645;p5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6" name="Google Shape;646;p5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7" name="Google Shape;647;p5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8" name="Google Shape;648;p5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9" name="Google Shape;649;p5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650" name="Shape 650"/>
        <p:cNvGrpSpPr/>
        <p:nvPr/>
      </p:nvGrpSpPr>
      <p:grpSpPr>
        <a:xfrm>
          <a:off x="0" y="0"/>
          <a:ext cx="0" cy="0"/>
          <a:chOff x="0" y="0"/>
          <a:chExt cx="0" cy="0"/>
        </a:xfrm>
      </p:grpSpPr>
      <p:grpSp>
        <p:nvGrpSpPr>
          <p:cNvPr id="651" name="Google Shape;651;p56"/>
          <p:cNvGrpSpPr/>
          <p:nvPr/>
        </p:nvGrpSpPr>
        <p:grpSpPr>
          <a:xfrm flipH="1">
            <a:off x="-860175" y="0"/>
            <a:ext cx="10864350" cy="5143500"/>
            <a:chOff x="-860175" y="0"/>
            <a:chExt cx="10864350" cy="5143500"/>
          </a:xfrm>
        </p:grpSpPr>
        <p:sp>
          <p:nvSpPr>
            <p:cNvPr id="652" name="Google Shape;652;p5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5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9" name="Google Shape;659;p5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0" name="Google Shape;660;p5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 name="Google Shape;661;p5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2" name="Google Shape;662;p5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3" name="Google Shape;663;p5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4" name="Google Shape;664;p5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5" name="Google Shape;665;p5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6" name="Google Shape;666;p5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7" name="Google Shape;667;p5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8" name="Google Shape;668;p5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9" name="Google Shape;669;p5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0" name="Google Shape;670;p5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71" name="Google Shape;671;p5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2" name="Google Shape;672;p5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3" name="Google Shape;673;p5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4" name="Google Shape;674;p5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675" name="Shape 675"/>
        <p:cNvGrpSpPr/>
        <p:nvPr/>
      </p:nvGrpSpPr>
      <p:grpSpPr>
        <a:xfrm>
          <a:off x="0" y="0"/>
          <a:ext cx="0" cy="0"/>
          <a:chOff x="0" y="0"/>
          <a:chExt cx="0" cy="0"/>
        </a:xfrm>
      </p:grpSpPr>
      <p:grpSp>
        <p:nvGrpSpPr>
          <p:cNvPr id="676" name="Google Shape;676;p57"/>
          <p:cNvGrpSpPr/>
          <p:nvPr/>
        </p:nvGrpSpPr>
        <p:grpSpPr>
          <a:xfrm>
            <a:off x="-860175" y="0"/>
            <a:ext cx="10864350" cy="5143500"/>
            <a:chOff x="-860175" y="0"/>
            <a:chExt cx="10864350" cy="5143500"/>
          </a:xfrm>
        </p:grpSpPr>
        <p:sp>
          <p:nvSpPr>
            <p:cNvPr id="677" name="Google Shape;677;p5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3" name="Google Shape;683;p5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684" name="Shape 684"/>
        <p:cNvGrpSpPr/>
        <p:nvPr/>
      </p:nvGrpSpPr>
      <p:grpSpPr>
        <a:xfrm>
          <a:off x="0" y="0"/>
          <a:ext cx="0" cy="0"/>
          <a:chOff x="0" y="0"/>
          <a:chExt cx="0" cy="0"/>
        </a:xfrm>
      </p:grpSpPr>
      <p:grpSp>
        <p:nvGrpSpPr>
          <p:cNvPr id="685" name="Google Shape;685;p58"/>
          <p:cNvGrpSpPr/>
          <p:nvPr/>
        </p:nvGrpSpPr>
        <p:grpSpPr>
          <a:xfrm flipH="1">
            <a:off x="-860175" y="0"/>
            <a:ext cx="10864350" cy="5143500"/>
            <a:chOff x="-860175" y="0"/>
            <a:chExt cx="10864350" cy="5143500"/>
          </a:xfrm>
        </p:grpSpPr>
        <p:sp>
          <p:nvSpPr>
            <p:cNvPr id="686" name="Google Shape;686;p5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5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693" name="Shape 693"/>
        <p:cNvGrpSpPr/>
        <p:nvPr/>
      </p:nvGrpSpPr>
      <p:grpSpPr>
        <a:xfrm>
          <a:off x="0" y="0"/>
          <a:ext cx="0" cy="0"/>
          <a:chOff x="0" y="0"/>
          <a:chExt cx="0" cy="0"/>
        </a:xfrm>
      </p:grpSpPr>
      <p:grpSp>
        <p:nvGrpSpPr>
          <p:cNvPr id="694" name="Google Shape;694;p59"/>
          <p:cNvGrpSpPr/>
          <p:nvPr/>
        </p:nvGrpSpPr>
        <p:grpSpPr>
          <a:xfrm>
            <a:off x="-860175" y="0"/>
            <a:ext cx="10864350" cy="5143500"/>
            <a:chOff x="-860175" y="0"/>
            <a:chExt cx="10864350" cy="5143500"/>
          </a:xfrm>
        </p:grpSpPr>
        <p:sp>
          <p:nvSpPr>
            <p:cNvPr id="695" name="Google Shape;695;p5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59"/>
          <p:cNvGrpSpPr/>
          <p:nvPr/>
        </p:nvGrpSpPr>
        <p:grpSpPr>
          <a:xfrm flipH="1">
            <a:off x="2746312" y="4572479"/>
            <a:ext cx="6717801" cy="4111981"/>
            <a:chOff x="2146125" y="3003975"/>
            <a:chExt cx="2832125" cy="1733550"/>
          </a:xfrm>
        </p:grpSpPr>
        <p:sp>
          <p:nvSpPr>
            <p:cNvPr id="702" name="Google Shape;702;p5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59"/>
          <p:cNvGrpSpPr/>
          <p:nvPr/>
        </p:nvGrpSpPr>
        <p:grpSpPr>
          <a:xfrm>
            <a:off x="8272399" y="2902824"/>
            <a:ext cx="865359" cy="1701545"/>
            <a:chOff x="7860913" y="3179548"/>
            <a:chExt cx="567114" cy="1115109"/>
          </a:xfrm>
        </p:grpSpPr>
        <p:sp>
          <p:nvSpPr>
            <p:cNvPr id="706" name="Google Shape;706;p5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5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0" name="Google Shape;710;p5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1" name="Google Shape;711;p5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2" name="Google Shape;712;p5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3" name="Google Shape;713;p5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4" name="Google Shape;714;p5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5" name="Google Shape;715;p5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6" name="Google Shape;716;p5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717" name="Shape 717"/>
        <p:cNvGrpSpPr/>
        <p:nvPr/>
      </p:nvGrpSpPr>
      <p:grpSpPr>
        <a:xfrm>
          <a:off x="0" y="0"/>
          <a:ext cx="0" cy="0"/>
          <a:chOff x="0" y="0"/>
          <a:chExt cx="0" cy="0"/>
        </a:xfrm>
      </p:grpSpPr>
      <p:grpSp>
        <p:nvGrpSpPr>
          <p:cNvPr id="718" name="Google Shape;718;p60"/>
          <p:cNvGrpSpPr/>
          <p:nvPr/>
        </p:nvGrpSpPr>
        <p:grpSpPr>
          <a:xfrm flipH="1">
            <a:off x="-860175" y="0"/>
            <a:ext cx="10864350" cy="5143500"/>
            <a:chOff x="-860175" y="0"/>
            <a:chExt cx="10864350" cy="5143500"/>
          </a:xfrm>
        </p:grpSpPr>
        <p:sp>
          <p:nvSpPr>
            <p:cNvPr id="719" name="Google Shape;719;p6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6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6" name="Google Shape;726;p6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27" name="Google Shape;727;p6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8" name="Google Shape;728;p6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29" name="Google Shape;729;p6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0" name="Google Shape;730;p6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31" name="Google Shape;731;p6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732" name="Google Shape;732;p6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733" name="Google Shape;733;p6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734" name="Google Shape;734;p6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735" name="Shape 735"/>
        <p:cNvGrpSpPr/>
        <p:nvPr/>
      </p:nvGrpSpPr>
      <p:grpSpPr>
        <a:xfrm>
          <a:off x="0" y="0"/>
          <a:ext cx="0" cy="0"/>
          <a:chOff x="0" y="0"/>
          <a:chExt cx="0" cy="0"/>
        </a:xfrm>
      </p:grpSpPr>
      <p:grpSp>
        <p:nvGrpSpPr>
          <p:cNvPr id="736" name="Google Shape;736;p61"/>
          <p:cNvGrpSpPr/>
          <p:nvPr/>
        </p:nvGrpSpPr>
        <p:grpSpPr>
          <a:xfrm>
            <a:off x="-1994050" y="-1162050"/>
            <a:ext cx="13360800" cy="7467600"/>
            <a:chOff x="-1994050" y="-1162050"/>
            <a:chExt cx="13360800" cy="7467600"/>
          </a:xfrm>
        </p:grpSpPr>
        <p:sp>
          <p:nvSpPr>
            <p:cNvPr id="737" name="Google Shape;737;p6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 name="Google Shape;741;p6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742" name="Google Shape;742;p6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743" name="Google Shape;743;p6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grpSp>
        <p:nvGrpSpPr>
          <p:cNvPr id="80" name="Google Shape;80;p7"/>
          <p:cNvGrpSpPr/>
          <p:nvPr/>
        </p:nvGrpSpPr>
        <p:grpSpPr>
          <a:xfrm flipH="1">
            <a:off x="-860175" y="0"/>
            <a:ext cx="10864350" cy="5143500"/>
            <a:chOff x="-860175" y="0"/>
            <a:chExt cx="10864350" cy="5143500"/>
          </a:xfrm>
        </p:grpSpPr>
        <p:sp>
          <p:nvSpPr>
            <p:cNvPr id="81" name="Google Shape;81;p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7"/>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8" name="Google Shape;88;p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744" name="Shape 744"/>
        <p:cNvGrpSpPr/>
        <p:nvPr/>
      </p:nvGrpSpPr>
      <p:grpSpPr>
        <a:xfrm>
          <a:off x="0" y="0"/>
          <a:ext cx="0" cy="0"/>
          <a:chOff x="0" y="0"/>
          <a:chExt cx="0" cy="0"/>
        </a:xfrm>
      </p:grpSpPr>
      <p:grpSp>
        <p:nvGrpSpPr>
          <p:cNvPr id="745" name="Google Shape;745;p62"/>
          <p:cNvGrpSpPr/>
          <p:nvPr/>
        </p:nvGrpSpPr>
        <p:grpSpPr>
          <a:xfrm>
            <a:off x="-1994050" y="-1162050"/>
            <a:ext cx="13360800" cy="7467600"/>
            <a:chOff x="-1994050" y="-1162050"/>
            <a:chExt cx="13360800" cy="7467600"/>
          </a:xfrm>
        </p:grpSpPr>
        <p:sp>
          <p:nvSpPr>
            <p:cNvPr id="746" name="Google Shape;746;p6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750" name="Shape 750"/>
        <p:cNvGrpSpPr/>
        <p:nvPr/>
      </p:nvGrpSpPr>
      <p:grpSpPr>
        <a:xfrm>
          <a:off x="0" y="0"/>
          <a:ext cx="0" cy="0"/>
          <a:chOff x="0" y="0"/>
          <a:chExt cx="0" cy="0"/>
        </a:xfrm>
      </p:grpSpPr>
      <p:grpSp>
        <p:nvGrpSpPr>
          <p:cNvPr id="751" name="Google Shape;751;p63"/>
          <p:cNvGrpSpPr/>
          <p:nvPr/>
        </p:nvGrpSpPr>
        <p:grpSpPr>
          <a:xfrm flipH="1">
            <a:off x="-860175" y="0"/>
            <a:ext cx="10864350" cy="5143500"/>
            <a:chOff x="-860175" y="0"/>
            <a:chExt cx="10864350" cy="5143500"/>
          </a:xfrm>
        </p:grpSpPr>
        <p:sp>
          <p:nvSpPr>
            <p:cNvPr id="752" name="Google Shape;752;p6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6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63"/>
          <p:cNvGrpSpPr/>
          <p:nvPr/>
        </p:nvGrpSpPr>
        <p:grpSpPr>
          <a:xfrm>
            <a:off x="4729536" y="3488744"/>
            <a:ext cx="3976303" cy="3338254"/>
            <a:chOff x="4729536" y="3488744"/>
            <a:chExt cx="3976303" cy="3338254"/>
          </a:xfrm>
        </p:grpSpPr>
        <p:grpSp>
          <p:nvGrpSpPr>
            <p:cNvPr id="759" name="Google Shape;759;p63"/>
            <p:cNvGrpSpPr/>
            <p:nvPr/>
          </p:nvGrpSpPr>
          <p:grpSpPr>
            <a:xfrm>
              <a:off x="8053396" y="3584009"/>
              <a:ext cx="437131" cy="859526"/>
              <a:chOff x="7860913" y="3179548"/>
              <a:chExt cx="567114" cy="1115109"/>
            </a:xfrm>
          </p:grpSpPr>
          <p:sp>
            <p:nvSpPr>
              <p:cNvPr id="760" name="Google Shape;760;p6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63"/>
            <p:cNvGrpSpPr/>
            <p:nvPr/>
          </p:nvGrpSpPr>
          <p:grpSpPr>
            <a:xfrm>
              <a:off x="6692088" y="4100827"/>
              <a:ext cx="1069542" cy="334981"/>
              <a:chOff x="6511499" y="3837746"/>
              <a:chExt cx="1420752" cy="444980"/>
            </a:xfrm>
          </p:grpSpPr>
          <p:sp>
            <p:nvSpPr>
              <p:cNvPr id="764" name="Google Shape;764;p6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6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63"/>
            <p:cNvGrpSpPr/>
            <p:nvPr/>
          </p:nvGrpSpPr>
          <p:grpSpPr>
            <a:xfrm>
              <a:off x="7800679" y="3488744"/>
              <a:ext cx="481650" cy="947062"/>
              <a:chOff x="7860913" y="3179548"/>
              <a:chExt cx="567114" cy="1115109"/>
            </a:xfrm>
          </p:grpSpPr>
          <p:sp>
            <p:nvSpPr>
              <p:cNvPr id="769" name="Google Shape;769;p6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63"/>
            <p:cNvGrpSpPr/>
            <p:nvPr/>
          </p:nvGrpSpPr>
          <p:grpSpPr>
            <a:xfrm>
              <a:off x="4729536" y="4393094"/>
              <a:ext cx="3976303" cy="2433904"/>
              <a:chOff x="2146125" y="3003975"/>
              <a:chExt cx="2832125" cy="1733550"/>
            </a:xfrm>
          </p:grpSpPr>
          <p:sp>
            <p:nvSpPr>
              <p:cNvPr id="773" name="Google Shape;773;p6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9" name="Shape 779"/>
        <p:cNvGrpSpPr/>
        <p:nvPr/>
      </p:nvGrpSpPr>
      <p:grpSpPr>
        <a:xfrm>
          <a:off x="0" y="0"/>
          <a:ext cx="0" cy="0"/>
          <a:chOff x="0" y="0"/>
          <a:chExt cx="0" cy="0"/>
        </a:xfrm>
      </p:grpSpPr>
      <p:grpSp>
        <p:nvGrpSpPr>
          <p:cNvPr id="780" name="Google Shape;780;p65"/>
          <p:cNvGrpSpPr/>
          <p:nvPr/>
        </p:nvGrpSpPr>
        <p:grpSpPr>
          <a:xfrm>
            <a:off x="-860175" y="0"/>
            <a:ext cx="10864350" cy="5143500"/>
            <a:chOff x="-860175" y="0"/>
            <a:chExt cx="10864350" cy="5143500"/>
          </a:xfrm>
        </p:grpSpPr>
        <p:sp>
          <p:nvSpPr>
            <p:cNvPr id="781" name="Google Shape;781;p6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 name="Google Shape;787;p6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8" name="Google Shape;788;p6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9" name="Shape 789"/>
        <p:cNvGrpSpPr/>
        <p:nvPr/>
      </p:nvGrpSpPr>
      <p:grpSpPr>
        <a:xfrm>
          <a:off x="0" y="0"/>
          <a:ext cx="0" cy="0"/>
          <a:chOff x="0" y="0"/>
          <a:chExt cx="0" cy="0"/>
        </a:xfrm>
      </p:grpSpPr>
      <p:grpSp>
        <p:nvGrpSpPr>
          <p:cNvPr id="790" name="Google Shape;790;p66"/>
          <p:cNvGrpSpPr/>
          <p:nvPr/>
        </p:nvGrpSpPr>
        <p:grpSpPr>
          <a:xfrm>
            <a:off x="-1994050" y="-1162050"/>
            <a:ext cx="13360800" cy="7467600"/>
            <a:chOff x="-1994050" y="-1162050"/>
            <a:chExt cx="13360800" cy="7467600"/>
          </a:xfrm>
        </p:grpSpPr>
        <p:sp>
          <p:nvSpPr>
            <p:cNvPr id="791" name="Google Shape;791;p6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6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96" name="Google Shape;796;p6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7" name="Google Shape;797;p6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8" name="Shape 798"/>
        <p:cNvGrpSpPr/>
        <p:nvPr/>
      </p:nvGrpSpPr>
      <p:grpSpPr>
        <a:xfrm>
          <a:off x="0" y="0"/>
          <a:ext cx="0" cy="0"/>
          <a:chOff x="0" y="0"/>
          <a:chExt cx="0" cy="0"/>
        </a:xfrm>
      </p:grpSpPr>
      <p:grpSp>
        <p:nvGrpSpPr>
          <p:cNvPr id="799" name="Google Shape;799;p67"/>
          <p:cNvGrpSpPr/>
          <p:nvPr/>
        </p:nvGrpSpPr>
        <p:grpSpPr>
          <a:xfrm>
            <a:off x="-860175" y="0"/>
            <a:ext cx="10864350" cy="5143500"/>
            <a:chOff x="-860175" y="0"/>
            <a:chExt cx="10864350" cy="5143500"/>
          </a:xfrm>
        </p:grpSpPr>
        <p:sp>
          <p:nvSpPr>
            <p:cNvPr id="800" name="Google Shape;800;p6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6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6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6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6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6" name="Google Shape;806;p6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807" name="Google Shape;807;p6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8" name="Shape 808"/>
        <p:cNvGrpSpPr/>
        <p:nvPr/>
      </p:nvGrpSpPr>
      <p:grpSpPr>
        <a:xfrm>
          <a:off x="0" y="0"/>
          <a:ext cx="0" cy="0"/>
          <a:chOff x="0" y="0"/>
          <a:chExt cx="0" cy="0"/>
        </a:xfrm>
      </p:grpSpPr>
      <p:grpSp>
        <p:nvGrpSpPr>
          <p:cNvPr id="809" name="Google Shape;809;p68"/>
          <p:cNvGrpSpPr/>
          <p:nvPr/>
        </p:nvGrpSpPr>
        <p:grpSpPr>
          <a:xfrm>
            <a:off x="-860175" y="0"/>
            <a:ext cx="10864350" cy="5143500"/>
            <a:chOff x="-860175" y="0"/>
            <a:chExt cx="10864350" cy="5143500"/>
          </a:xfrm>
        </p:grpSpPr>
        <p:sp>
          <p:nvSpPr>
            <p:cNvPr id="810" name="Google Shape;810;p6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6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6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6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6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6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68"/>
          <p:cNvGrpSpPr/>
          <p:nvPr/>
        </p:nvGrpSpPr>
        <p:grpSpPr>
          <a:xfrm>
            <a:off x="-631288" y="4572479"/>
            <a:ext cx="6717801" cy="4111981"/>
            <a:chOff x="2146125" y="3003975"/>
            <a:chExt cx="2832125" cy="1733550"/>
          </a:xfrm>
        </p:grpSpPr>
        <p:sp>
          <p:nvSpPr>
            <p:cNvPr id="817" name="Google Shape;817;p6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6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6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68"/>
          <p:cNvGrpSpPr/>
          <p:nvPr/>
        </p:nvGrpSpPr>
        <p:grpSpPr>
          <a:xfrm>
            <a:off x="-304933" y="2714234"/>
            <a:ext cx="1365694" cy="1890134"/>
            <a:chOff x="-390658" y="2504684"/>
            <a:chExt cx="1365694" cy="1890134"/>
          </a:xfrm>
        </p:grpSpPr>
        <p:grpSp>
          <p:nvGrpSpPr>
            <p:cNvPr id="821" name="Google Shape;821;p68"/>
            <p:cNvGrpSpPr/>
            <p:nvPr/>
          </p:nvGrpSpPr>
          <p:grpSpPr>
            <a:xfrm flipH="1">
              <a:off x="-390658" y="2693274"/>
              <a:ext cx="865359" cy="1701545"/>
              <a:chOff x="7860913" y="3179548"/>
              <a:chExt cx="567114" cy="1115109"/>
            </a:xfrm>
          </p:grpSpPr>
          <p:sp>
            <p:nvSpPr>
              <p:cNvPr id="822" name="Google Shape;822;p6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6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6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68"/>
            <p:cNvGrpSpPr/>
            <p:nvPr/>
          </p:nvGrpSpPr>
          <p:grpSpPr>
            <a:xfrm flipH="1">
              <a:off x="21548" y="2504684"/>
              <a:ext cx="953488" cy="1874833"/>
              <a:chOff x="7860913" y="3179548"/>
              <a:chExt cx="567114" cy="1115109"/>
            </a:xfrm>
          </p:grpSpPr>
          <p:sp>
            <p:nvSpPr>
              <p:cNvPr id="826" name="Google Shape;826;p6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6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6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9" name="Google Shape;829;p68"/>
          <p:cNvGrpSpPr/>
          <p:nvPr/>
        </p:nvGrpSpPr>
        <p:grpSpPr>
          <a:xfrm>
            <a:off x="7687157" y="3868925"/>
            <a:ext cx="1596045" cy="2442914"/>
            <a:chOff x="5072350" y="3203400"/>
            <a:chExt cx="635925" cy="973350"/>
          </a:xfrm>
        </p:grpSpPr>
        <p:sp>
          <p:nvSpPr>
            <p:cNvPr id="830" name="Google Shape;830;p6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6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6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6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6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6" name="Google Shape;836;p6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7" name="Google Shape;837;p6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8" name="Google Shape;838;p6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839" name="Google Shape;839;p6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840" name="Google Shape;840;p6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1" name="Shape 841"/>
        <p:cNvGrpSpPr/>
        <p:nvPr/>
      </p:nvGrpSpPr>
      <p:grpSpPr>
        <a:xfrm>
          <a:off x="0" y="0"/>
          <a:ext cx="0" cy="0"/>
          <a:chOff x="0" y="0"/>
          <a:chExt cx="0" cy="0"/>
        </a:xfrm>
      </p:grpSpPr>
      <p:grpSp>
        <p:nvGrpSpPr>
          <p:cNvPr id="842" name="Google Shape;842;p69"/>
          <p:cNvGrpSpPr/>
          <p:nvPr/>
        </p:nvGrpSpPr>
        <p:grpSpPr>
          <a:xfrm flipH="1">
            <a:off x="-860175" y="0"/>
            <a:ext cx="10864350" cy="5143500"/>
            <a:chOff x="-860175" y="0"/>
            <a:chExt cx="10864350" cy="5143500"/>
          </a:xfrm>
        </p:grpSpPr>
        <p:sp>
          <p:nvSpPr>
            <p:cNvPr id="843" name="Google Shape;843;p6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6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6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6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6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9" name="Google Shape;849;p6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0" name="Shape 850"/>
        <p:cNvGrpSpPr/>
        <p:nvPr/>
      </p:nvGrpSpPr>
      <p:grpSpPr>
        <a:xfrm>
          <a:off x="0" y="0"/>
          <a:ext cx="0" cy="0"/>
          <a:chOff x="0" y="0"/>
          <a:chExt cx="0" cy="0"/>
        </a:xfrm>
      </p:grpSpPr>
      <p:grpSp>
        <p:nvGrpSpPr>
          <p:cNvPr id="851" name="Google Shape;851;p70"/>
          <p:cNvGrpSpPr/>
          <p:nvPr/>
        </p:nvGrpSpPr>
        <p:grpSpPr>
          <a:xfrm flipH="1">
            <a:off x="-860175" y="0"/>
            <a:ext cx="10864350" cy="5143500"/>
            <a:chOff x="-860175" y="0"/>
            <a:chExt cx="10864350" cy="5143500"/>
          </a:xfrm>
        </p:grpSpPr>
        <p:sp>
          <p:nvSpPr>
            <p:cNvPr id="852" name="Google Shape;852;p7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8" name="Google Shape;858;p7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9" name="Google Shape;859;p7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0" name="Shape 860"/>
        <p:cNvGrpSpPr/>
        <p:nvPr/>
      </p:nvGrpSpPr>
      <p:grpSpPr>
        <a:xfrm>
          <a:off x="0" y="0"/>
          <a:ext cx="0" cy="0"/>
          <a:chOff x="0" y="0"/>
          <a:chExt cx="0" cy="0"/>
        </a:xfrm>
      </p:grpSpPr>
      <p:grpSp>
        <p:nvGrpSpPr>
          <p:cNvPr id="861" name="Google Shape;861;p71"/>
          <p:cNvGrpSpPr/>
          <p:nvPr/>
        </p:nvGrpSpPr>
        <p:grpSpPr>
          <a:xfrm>
            <a:off x="-1994050" y="-1162050"/>
            <a:ext cx="13360800" cy="7467600"/>
            <a:chOff x="-1994050" y="-1162050"/>
            <a:chExt cx="13360800" cy="7467600"/>
          </a:xfrm>
        </p:grpSpPr>
        <p:sp>
          <p:nvSpPr>
            <p:cNvPr id="862" name="Google Shape;862;p7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7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7" name="Shape 867"/>
        <p:cNvGrpSpPr/>
        <p:nvPr/>
      </p:nvGrpSpPr>
      <p:grpSpPr>
        <a:xfrm>
          <a:off x="0" y="0"/>
          <a:ext cx="0" cy="0"/>
          <a:chOff x="0" y="0"/>
          <a:chExt cx="0" cy="0"/>
        </a:xfrm>
      </p:grpSpPr>
      <p:grpSp>
        <p:nvGrpSpPr>
          <p:cNvPr id="868" name="Google Shape;868;p72"/>
          <p:cNvGrpSpPr/>
          <p:nvPr/>
        </p:nvGrpSpPr>
        <p:grpSpPr>
          <a:xfrm flipH="1">
            <a:off x="-860175" y="0"/>
            <a:ext cx="10864350" cy="5143500"/>
            <a:chOff x="-860175" y="0"/>
            <a:chExt cx="10864350" cy="5143500"/>
          </a:xfrm>
        </p:grpSpPr>
        <p:sp>
          <p:nvSpPr>
            <p:cNvPr id="869" name="Google Shape;869;p7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5" name="Google Shape;875;p7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6" name="Google Shape;876;p7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grpSp>
        <p:nvGrpSpPr>
          <p:cNvPr id="90" name="Google Shape;90;p8"/>
          <p:cNvGrpSpPr/>
          <p:nvPr/>
        </p:nvGrpSpPr>
        <p:grpSpPr>
          <a:xfrm>
            <a:off x="-1994050" y="-1162050"/>
            <a:ext cx="13360800" cy="7467600"/>
            <a:chOff x="-1994050" y="-1162050"/>
            <a:chExt cx="13360800" cy="7467600"/>
          </a:xfrm>
        </p:grpSpPr>
        <p:sp>
          <p:nvSpPr>
            <p:cNvPr id="91" name="Google Shape;91;p8"/>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8"/>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7" name="Shape 877"/>
        <p:cNvGrpSpPr/>
        <p:nvPr/>
      </p:nvGrpSpPr>
      <p:grpSpPr>
        <a:xfrm>
          <a:off x="0" y="0"/>
          <a:ext cx="0" cy="0"/>
          <a:chOff x="0" y="0"/>
          <a:chExt cx="0" cy="0"/>
        </a:xfrm>
      </p:grpSpPr>
      <p:sp>
        <p:nvSpPr>
          <p:cNvPr id="878" name="Google Shape;878;p7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9" name="Shape 879"/>
        <p:cNvGrpSpPr/>
        <p:nvPr/>
      </p:nvGrpSpPr>
      <p:grpSpPr>
        <a:xfrm>
          <a:off x="0" y="0"/>
          <a:ext cx="0" cy="0"/>
          <a:chOff x="0" y="0"/>
          <a:chExt cx="0" cy="0"/>
        </a:xfrm>
      </p:grpSpPr>
      <p:grpSp>
        <p:nvGrpSpPr>
          <p:cNvPr id="880" name="Google Shape;880;p74"/>
          <p:cNvGrpSpPr/>
          <p:nvPr/>
        </p:nvGrpSpPr>
        <p:grpSpPr>
          <a:xfrm>
            <a:off x="-1994050" y="-1162050"/>
            <a:ext cx="13360800" cy="7467600"/>
            <a:chOff x="-1994050" y="-1162050"/>
            <a:chExt cx="13360800" cy="7467600"/>
          </a:xfrm>
        </p:grpSpPr>
        <p:sp>
          <p:nvSpPr>
            <p:cNvPr id="881" name="Google Shape;881;p7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5" name="Google Shape;885;p7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86" name="Google Shape;886;p7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87" name="Shape 887"/>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88" name="Shape 888"/>
        <p:cNvGrpSpPr/>
        <p:nvPr/>
      </p:nvGrpSpPr>
      <p:grpSpPr>
        <a:xfrm>
          <a:off x="0" y="0"/>
          <a:ext cx="0" cy="0"/>
          <a:chOff x="0" y="0"/>
          <a:chExt cx="0" cy="0"/>
        </a:xfrm>
      </p:grpSpPr>
      <p:grpSp>
        <p:nvGrpSpPr>
          <p:cNvPr id="889" name="Google Shape;889;p76"/>
          <p:cNvGrpSpPr/>
          <p:nvPr/>
        </p:nvGrpSpPr>
        <p:grpSpPr>
          <a:xfrm>
            <a:off x="-860175" y="0"/>
            <a:ext cx="10864350" cy="5143500"/>
            <a:chOff x="-860175" y="0"/>
            <a:chExt cx="10864350" cy="5143500"/>
          </a:xfrm>
        </p:grpSpPr>
        <p:sp>
          <p:nvSpPr>
            <p:cNvPr id="890" name="Google Shape;890;p7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6" name="Google Shape;896;p7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897" name="Google Shape;897;p7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898" name="Google Shape;898;p7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899" name="Google Shape;899;p7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00" name="Google Shape;900;p7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1" name="Google Shape;901;p7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902" name="Google Shape;902;p7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3" name="Google Shape;903;p7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4" name="Google Shape;904;p7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905" name="Google Shape;905;p7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6" name="Google Shape;906;p7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7" name="Google Shape;907;p7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908" name="Google Shape;908;p7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909" name="Shape 909"/>
        <p:cNvGrpSpPr/>
        <p:nvPr/>
      </p:nvGrpSpPr>
      <p:grpSpPr>
        <a:xfrm>
          <a:off x="0" y="0"/>
          <a:ext cx="0" cy="0"/>
          <a:chOff x="0" y="0"/>
          <a:chExt cx="0" cy="0"/>
        </a:xfrm>
      </p:grpSpPr>
      <p:grpSp>
        <p:nvGrpSpPr>
          <p:cNvPr id="910" name="Google Shape;910;p77"/>
          <p:cNvGrpSpPr/>
          <p:nvPr/>
        </p:nvGrpSpPr>
        <p:grpSpPr>
          <a:xfrm>
            <a:off x="-860175" y="0"/>
            <a:ext cx="10864350" cy="5143500"/>
            <a:chOff x="-860175" y="0"/>
            <a:chExt cx="10864350" cy="5143500"/>
          </a:xfrm>
        </p:grpSpPr>
        <p:sp>
          <p:nvSpPr>
            <p:cNvPr id="911" name="Google Shape;911;p7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7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918" name="Google Shape;918;p7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919" name="Shape 919"/>
        <p:cNvGrpSpPr/>
        <p:nvPr/>
      </p:nvGrpSpPr>
      <p:grpSpPr>
        <a:xfrm>
          <a:off x="0" y="0"/>
          <a:ext cx="0" cy="0"/>
          <a:chOff x="0" y="0"/>
          <a:chExt cx="0" cy="0"/>
        </a:xfrm>
      </p:grpSpPr>
      <p:grpSp>
        <p:nvGrpSpPr>
          <p:cNvPr id="920" name="Google Shape;920;p78"/>
          <p:cNvGrpSpPr/>
          <p:nvPr/>
        </p:nvGrpSpPr>
        <p:grpSpPr>
          <a:xfrm flipH="1">
            <a:off x="-860175" y="0"/>
            <a:ext cx="10864350" cy="5143500"/>
            <a:chOff x="-860175" y="0"/>
            <a:chExt cx="10864350" cy="5143500"/>
          </a:xfrm>
        </p:grpSpPr>
        <p:sp>
          <p:nvSpPr>
            <p:cNvPr id="921" name="Google Shape;921;p7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7" name="Google Shape;927;p7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8" name="Google Shape;928;p78"/>
          <p:cNvSpPr/>
          <p:nvPr>
            <p:ph idx="2" type="pic"/>
          </p:nvPr>
        </p:nvSpPr>
        <p:spPr>
          <a:xfrm>
            <a:off x="943375" y="1463550"/>
            <a:ext cx="4156500" cy="2919000"/>
          </a:xfrm>
          <a:prstGeom prst="roundRect">
            <a:avLst>
              <a:gd fmla="val 16667" name="adj"/>
            </a:avLst>
          </a:prstGeom>
          <a:noFill/>
          <a:ln>
            <a:noFill/>
          </a:ln>
        </p:spPr>
      </p:sp>
      <p:sp>
        <p:nvSpPr>
          <p:cNvPr id="929" name="Google Shape;929;p7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930" name="Shape 930"/>
        <p:cNvGrpSpPr/>
        <p:nvPr/>
      </p:nvGrpSpPr>
      <p:grpSpPr>
        <a:xfrm>
          <a:off x="0" y="0"/>
          <a:ext cx="0" cy="0"/>
          <a:chOff x="0" y="0"/>
          <a:chExt cx="0" cy="0"/>
        </a:xfrm>
      </p:grpSpPr>
      <p:grpSp>
        <p:nvGrpSpPr>
          <p:cNvPr id="931" name="Google Shape;931;p79"/>
          <p:cNvGrpSpPr/>
          <p:nvPr/>
        </p:nvGrpSpPr>
        <p:grpSpPr>
          <a:xfrm>
            <a:off x="-860175" y="0"/>
            <a:ext cx="10864350" cy="5143500"/>
            <a:chOff x="-860175" y="0"/>
            <a:chExt cx="10864350" cy="5143500"/>
          </a:xfrm>
        </p:grpSpPr>
        <p:sp>
          <p:nvSpPr>
            <p:cNvPr id="932" name="Google Shape;932;p7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7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9" name="Google Shape;939;p7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940" name="Shape 940"/>
        <p:cNvGrpSpPr/>
        <p:nvPr/>
      </p:nvGrpSpPr>
      <p:grpSpPr>
        <a:xfrm>
          <a:off x="0" y="0"/>
          <a:ext cx="0" cy="0"/>
          <a:chOff x="0" y="0"/>
          <a:chExt cx="0" cy="0"/>
        </a:xfrm>
      </p:grpSpPr>
      <p:grpSp>
        <p:nvGrpSpPr>
          <p:cNvPr id="941" name="Google Shape;941;p80"/>
          <p:cNvGrpSpPr/>
          <p:nvPr/>
        </p:nvGrpSpPr>
        <p:grpSpPr>
          <a:xfrm flipH="1">
            <a:off x="-860175" y="0"/>
            <a:ext cx="10864350" cy="5143500"/>
            <a:chOff x="-860175" y="0"/>
            <a:chExt cx="10864350" cy="5143500"/>
          </a:xfrm>
        </p:grpSpPr>
        <p:sp>
          <p:nvSpPr>
            <p:cNvPr id="942" name="Google Shape;942;p8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8" name="Google Shape;948;p8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9" name="Google Shape;949;p8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50" name="Shape 950"/>
        <p:cNvGrpSpPr/>
        <p:nvPr/>
      </p:nvGrpSpPr>
      <p:grpSpPr>
        <a:xfrm>
          <a:off x="0" y="0"/>
          <a:ext cx="0" cy="0"/>
          <a:chOff x="0" y="0"/>
          <a:chExt cx="0" cy="0"/>
        </a:xfrm>
      </p:grpSpPr>
      <p:grpSp>
        <p:nvGrpSpPr>
          <p:cNvPr id="951" name="Google Shape;951;p81"/>
          <p:cNvGrpSpPr/>
          <p:nvPr/>
        </p:nvGrpSpPr>
        <p:grpSpPr>
          <a:xfrm>
            <a:off x="-860175" y="0"/>
            <a:ext cx="10864350" cy="5143500"/>
            <a:chOff x="-860175" y="0"/>
            <a:chExt cx="10864350" cy="5143500"/>
          </a:xfrm>
        </p:grpSpPr>
        <p:sp>
          <p:nvSpPr>
            <p:cNvPr id="952" name="Google Shape;952;p8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8" name="Google Shape;958;p8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59" name="Google Shape;959;p8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0" name="Google Shape;960;p8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961" name="Shape 961"/>
        <p:cNvGrpSpPr/>
        <p:nvPr/>
      </p:nvGrpSpPr>
      <p:grpSpPr>
        <a:xfrm>
          <a:off x="0" y="0"/>
          <a:ext cx="0" cy="0"/>
          <a:chOff x="0" y="0"/>
          <a:chExt cx="0" cy="0"/>
        </a:xfrm>
      </p:grpSpPr>
      <p:grpSp>
        <p:nvGrpSpPr>
          <p:cNvPr id="962" name="Google Shape;962;p82"/>
          <p:cNvGrpSpPr/>
          <p:nvPr/>
        </p:nvGrpSpPr>
        <p:grpSpPr>
          <a:xfrm flipH="1">
            <a:off x="-860175" y="0"/>
            <a:ext cx="10864350" cy="5143500"/>
            <a:chOff x="-860175" y="0"/>
            <a:chExt cx="10864350" cy="5143500"/>
          </a:xfrm>
        </p:grpSpPr>
        <p:sp>
          <p:nvSpPr>
            <p:cNvPr id="963" name="Google Shape;963;p8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8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0" name="Google Shape;970;p8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1" name="Google Shape;971;p8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72" name="Google Shape;972;p8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3" name="Google Shape;973;p8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4" name="Google Shape;974;p8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5" name="Google Shape;975;p8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grpSp>
        <p:nvGrpSpPr>
          <p:cNvPr id="97" name="Google Shape;97;p9"/>
          <p:cNvGrpSpPr/>
          <p:nvPr/>
        </p:nvGrpSpPr>
        <p:grpSpPr>
          <a:xfrm flipH="1">
            <a:off x="-860175" y="0"/>
            <a:ext cx="10864350" cy="5143500"/>
            <a:chOff x="-860175" y="0"/>
            <a:chExt cx="10864350" cy="5143500"/>
          </a:xfrm>
        </p:grpSpPr>
        <p:sp>
          <p:nvSpPr>
            <p:cNvPr id="98" name="Google Shape;98;p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9"/>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4200"/>
              <a:buNone/>
              <a:defRPr sz="100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5" name="Google Shape;105;p9"/>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976" name="Shape 976"/>
        <p:cNvGrpSpPr/>
        <p:nvPr/>
      </p:nvGrpSpPr>
      <p:grpSpPr>
        <a:xfrm>
          <a:off x="0" y="0"/>
          <a:ext cx="0" cy="0"/>
          <a:chOff x="0" y="0"/>
          <a:chExt cx="0" cy="0"/>
        </a:xfrm>
      </p:grpSpPr>
      <p:grpSp>
        <p:nvGrpSpPr>
          <p:cNvPr id="977" name="Google Shape;977;p83"/>
          <p:cNvGrpSpPr/>
          <p:nvPr/>
        </p:nvGrpSpPr>
        <p:grpSpPr>
          <a:xfrm>
            <a:off x="-860175" y="0"/>
            <a:ext cx="10864350" cy="5143500"/>
            <a:chOff x="-860175" y="0"/>
            <a:chExt cx="10864350" cy="5143500"/>
          </a:xfrm>
        </p:grpSpPr>
        <p:sp>
          <p:nvSpPr>
            <p:cNvPr id="978" name="Google Shape;978;p8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8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8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4" name="Google Shape;984;p8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5" name="Google Shape;985;p8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6" name="Google Shape;986;p8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87" name="Google Shape;987;p8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8" name="Google Shape;988;p8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9" name="Google Shape;989;p8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90" name="Google Shape;990;p8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991" name="Shape 991"/>
        <p:cNvGrpSpPr/>
        <p:nvPr/>
      </p:nvGrpSpPr>
      <p:grpSpPr>
        <a:xfrm>
          <a:off x="0" y="0"/>
          <a:ext cx="0" cy="0"/>
          <a:chOff x="0" y="0"/>
          <a:chExt cx="0" cy="0"/>
        </a:xfrm>
      </p:grpSpPr>
      <p:grpSp>
        <p:nvGrpSpPr>
          <p:cNvPr id="992" name="Google Shape;992;p84"/>
          <p:cNvGrpSpPr/>
          <p:nvPr/>
        </p:nvGrpSpPr>
        <p:grpSpPr>
          <a:xfrm>
            <a:off x="-860175" y="0"/>
            <a:ext cx="10864350" cy="5143500"/>
            <a:chOff x="-860175" y="0"/>
            <a:chExt cx="10864350" cy="5143500"/>
          </a:xfrm>
        </p:grpSpPr>
        <p:sp>
          <p:nvSpPr>
            <p:cNvPr id="993" name="Google Shape;993;p8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8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8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9" name="Google Shape;999;p8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0" name="Google Shape;1000;p8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1" name="Google Shape;1001;p8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02" name="Google Shape;1002;p8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3" name="Google Shape;1003;p8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4" name="Google Shape;1004;p8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5" name="Google Shape;1005;p8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6" name="Google Shape;1006;p8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7" name="Google Shape;1007;p8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1008" name="Shape 1008"/>
        <p:cNvGrpSpPr/>
        <p:nvPr/>
      </p:nvGrpSpPr>
      <p:grpSpPr>
        <a:xfrm>
          <a:off x="0" y="0"/>
          <a:ext cx="0" cy="0"/>
          <a:chOff x="0" y="0"/>
          <a:chExt cx="0" cy="0"/>
        </a:xfrm>
      </p:grpSpPr>
      <p:grpSp>
        <p:nvGrpSpPr>
          <p:cNvPr id="1009" name="Google Shape;1009;p85"/>
          <p:cNvGrpSpPr/>
          <p:nvPr/>
        </p:nvGrpSpPr>
        <p:grpSpPr>
          <a:xfrm flipH="1">
            <a:off x="-860175" y="0"/>
            <a:ext cx="10864350" cy="5143500"/>
            <a:chOff x="-860175" y="0"/>
            <a:chExt cx="10864350" cy="5143500"/>
          </a:xfrm>
        </p:grpSpPr>
        <p:sp>
          <p:nvSpPr>
            <p:cNvPr id="1010" name="Google Shape;1010;p8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8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7" name="Google Shape;1017;p8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8" name="Google Shape;1018;p8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9" name="Google Shape;1019;p8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0" name="Google Shape;1020;p8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1" name="Google Shape;1021;p8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2" name="Google Shape;1022;p8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3" name="Google Shape;1023;p8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4" name="Google Shape;1024;p8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5" name="Google Shape;1025;p8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6" name="Google Shape;1026;p8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7" name="Google Shape;1027;p8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8" name="Google Shape;1028;p8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1029" name="Shape 1029"/>
        <p:cNvGrpSpPr/>
        <p:nvPr/>
      </p:nvGrpSpPr>
      <p:grpSpPr>
        <a:xfrm>
          <a:off x="0" y="0"/>
          <a:ext cx="0" cy="0"/>
          <a:chOff x="0" y="0"/>
          <a:chExt cx="0" cy="0"/>
        </a:xfrm>
      </p:grpSpPr>
      <p:grpSp>
        <p:nvGrpSpPr>
          <p:cNvPr id="1030" name="Google Shape;1030;p86"/>
          <p:cNvGrpSpPr/>
          <p:nvPr/>
        </p:nvGrpSpPr>
        <p:grpSpPr>
          <a:xfrm flipH="1">
            <a:off x="-860175" y="0"/>
            <a:ext cx="10864350" cy="5143500"/>
            <a:chOff x="-860175" y="0"/>
            <a:chExt cx="10864350" cy="5143500"/>
          </a:xfrm>
        </p:grpSpPr>
        <p:sp>
          <p:nvSpPr>
            <p:cNvPr id="1031" name="Google Shape;1031;p8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7" name="Google Shape;1037;p8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8" name="Google Shape;1038;p8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9" name="Google Shape;1039;p8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0" name="Google Shape;1040;p8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1" name="Google Shape;1041;p8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2" name="Google Shape;1042;p8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3" name="Google Shape;1043;p8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4" name="Google Shape;1044;p8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5" name="Google Shape;1045;p8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6" name="Google Shape;1046;p8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7" name="Google Shape;1047;p8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8" name="Google Shape;1048;p8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9" name="Google Shape;1049;p8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50" name="Google Shape;1050;p8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1" name="Google Shape;1051;p8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52" name="Google Shape;1052;p8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3" name="Google Shape;1053;p8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054" name="Shape 1054"/>
        <p:cNvGrpSpPr/>
        <p:nvPr/>
      </p:nvGrpSpPr>
      <p:grpSpPr>
        <a:xfrm>
          <a:off x="0" y="0"/>
          <a:ext cx="0" cy="0"/>
          <a:chOff x="0" y="0"/>
          <a:chExt cx="0" cy="0"/>
        </a:xfrm>
      </p:grpSpPr>
      <p:grpSp>
        <p:nvGrpSpPr>
          <p:cNvPr id="1055" name="Google Shape;1055;p87"/>
          <p:cNvGrpSpPr/>
          <p:nvPr/>
        </p:nvGrpSpPr>
        <p:grpSpPr>
          <a:xfrm>
            <a:off x="-860175" y="0"/>
            <a:ext cx="10864350" cy="5143500"/>
            <a:chOff x="-860175" y="0"/>
            <a:chExt cx="10864350" cy="5143500"/>
          </a:xfrm>
        </p:grpSpPr>
        <p:sp>
          <p:nvSpPr>
            <p:cNvPr id="1056" name="Google Shape;1056;p8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8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2" name="Google Shape;1062;p8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063" name="Shape 1063"/>
        <p:cNvGrpSpPr/>
        <p:nvPr/>
      </p:nvGrpSpPr>
      <p:grpSpPr>
        <a:xfrm>
          <a:off x="0" y="0"/>
          <a:ext cx="0" cy="0"/>
          <a:chOff x="0" y="0"/>
          <a:chExt cx="0" cy="0"/>
        </a:xfrm>
      </p:grpSpPr>
      <p:grpSp>
        <p:nvGrpSpPr>
          <p:cNvPr id="1064" name="Google Shape;1064;p88"/>
          <p:cNvGrpSpPr/>
          <p:nvPr/>
        </p:nvGrpSpPr>
        <p:grpSpPr>
          <a:xfrm flipH="1">
            <a:off x="-860175" y="0"/>
            <a:ext cx="10864350" cy="5143500"/>
            <a:chOff x="-860175" y="0"/>
            <a:chExt cx="10864350" cy="5143500"/>
          </a:xfrm>
        </p:grpSpPr>
        <p:sp>
          <p:nvSpPr>
            <p:cNvPr id="1065" name="Google Shape;1065;p8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8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1" name="Google Shape;1071;p8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072" name="Shape 1072"/>
        <p:cNvGrpSpPr/>
        <p:nvPr/>
      </p:nvGrpSpPr>
      <p:grpSpPr>
        <a:xfrm>
          <a:off x="0" y="0"/>
          <a:ext cx="0" cy="0"/>
          <a:chOff x="0" y="0"/>
          <a:chExt cx="0" cy="0"/>
        </a:xfrm>
      </p:grpSpPr>
      <p:grpSp>
        <p:nvGrpSpPr>
          <p:cNvPr id="1073" name="Google Shape;1073;p89"/>
          <p:cNvGrpSpPr/>
          <p:nvPr/>
        </p:nvGrpSpPr>
        <p:grpSpPr>
          <a:xfrm>
            <a:off x="-860175" y="0"/>
            <a:ext cx="10864350" cy="5143500"/>
            <a:chOff x="-860175" y="0"/>
            <a:chExt cx="10864350" cy="5143500"/>
          </a:xfrm>
        </p:grpSpPr>
        <p:sp>
          <p:nvSpPr>
            <p:cNvPr id="1074" name="Google Shape;1074;p8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8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89"/>
          <p:cNvGrpSpPr/>
          <p:nvPr/>
        </p:nvGrpSpPr>
        <p:grpSpPr>
          <a:xfrm flipH="1">
            <a:off x="2746312" y="4572479"/>
            <a:ext cx="6717801" cy="4111981"/>
            <a:chOff x="2146125" y="3003975"/>
            <a:chExt cx="2832125" cy="1733550"/>
          </a:xfrm>
        </p:grpSpPr>
        <p:sp>
          <p:nvSpPr>
            <p:cNvPr id="1081" name="Google Shape;1081;p8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8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89"/>
          <p:cNvGrpSpPr/>
          <p:nvPr/>
        </p:nvGrpSpPr>
        <p:grpSpPr>
          <a:xfrm>
            <a:off x="8272399" y="2902824"/>
            <a:ext cx="865359" cy="1701545"/>
            <a:chOff x="7860913" y="3179548"/>
            <a:chExt cx="567114" cy="1115109"/>
          </a:xfrm>
        </p:grpSpPr>
        <p:sp>
          <p:nvSpPr>
            <p:cNvPr id="1085" name="Google Shape;1085;p8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8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8" name="Google Shape;1088;p8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89" name="Google Shape;1089;p8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0" name="Google Shape;1090;p8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91" name="Google Shape;1091;p8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2" name="Google Shape;1092;p8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93" name="Google Shape;1093;p8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4" name="Google Shape;1094;p8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95" name="Google Shape;1095;p8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096" name="Shape 1096"/>
        <p:cNvGrpSpPr/>
        <p:nvPr/>
      </p:nvGrpSpPr>
      <p:grpSpPr>
        <a:xfrm>
          <a:off x="0" y="0"/>
          <a:ext cx="0" cy="0"/>
          <a:chOff x="0" y="0"/>
          <a:chExt cx="0" cy="0"/>
        </a:xfrm>
      </p:grpSpPr>
      <p:grpSp>
        <p:nvGrpSpPr>
          <p:cNvPr id="1097" name="Google Shape;1097;p90"/>
          <p:cNvGrpSpPr/>
          <p:nvPr/>
        </p:nvGrpSpPr>
        <p:grpSpPr>
          <a:xfrm flipH="1">
            <a:off x="-860175" y="0"/>
            <a:ext cx="10864350" cy="5143500"/>
            <a:chOff x="-860175" y="0"/>
            <a:chExt cx="10864350" cy="5143500"/>
          </a:xfrm>
        </p:grpSpPr>
        <p:sp>
          <p:nvSpPr>
            <p:cNvPr id="1098" name="Google Shape;1098;p9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9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9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9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9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9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9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5" name="Google Shape;1105;p9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106" name="Google Shape;1106;p9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7" name="Google Shape;1107;p9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108" name="Google Shape;1108;p9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9" name="Google Shape;1109;p9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110" name="Google Shape;1110;p9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111" name="Google Shape;1111;p9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112" name="Google Shape;1112;p9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113" name="Google Shape;1113;p9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114" name="Shape 1114"/>
        <p:cNvGrpSpPr/>
        <p:nvPr/>
      </p:nvGrpSpPr>
      <p:grpSpPr>
        <a:xfrm>
          <a:off x="0" y="0"/>
          <a:ext cx="0" cy="0"/>
          <a:chOff x="0" y="0"/>
          <a:chExt cx="0" cy="0"/>
        </a:xfrm>
      </p:grpSpPr>
      <p:grpSp>
        <p:nvGrpSpPr>
          <p:cNvPr id="1115" name="Google Shape;1115;p91"/>
          <p:cNvGrpSpPr/>
          <p:nvPr/>
        </p:nvGrpSpPr>
        <p:grpSpPr>
          <a:xfrm>
            <a:off x="-1994050" y="-1162050"/>
            <a:ext cx="13360800" cy="7467600"/>
            <a:chOff x="-1994050" y="-1162050"/>
            <a:chExt cx="13360800" cy="7467600"/>
          </a:xfrm>
        </p:grpSpPr>
        <p:sp>
          <p:nvSpPr>
            <p:cNvPr id="1116" name="Google Shape;1116;p9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9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9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9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0" name="Google Shape;1120;p9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1121" name="Google Shape;1121;p9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1122" name="Google Shape;1122;p9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123" name="Shape 1123"/>
        <p:cNvGrpSpPr/>
        <p:nvPr/>
      </p:nvGrpSpPr>
      <p:grpSpPr>
        <a:xfrm>
          <a:off x="0" y="0"/>
          <a:ext cx="0" cy="0"/>
          <a:chOff x="0" y="0"/>
          <a:chExt cx="0" cy="0"/>
        </a:xfrm>
      </p:grpSpPr>
      <p:grpSp>
        <p:nvGrpSpPr>
          <p:cNvPr id="1124" name="Google Shape;1124;p92"/>
          <p:cNvGrpSpPr/>
          <p:nvPr/>
        </p:nvGrpSpPr>
        <p:grpSpPr>
          <a:xfrm>
            <a:off x="-1994050" y="-1162050"/>
            <a:ext cx="13360800" cy="7467600"/>
            <a:chOff x="-1994050" y="-1162050"/>
            <a:chExt cx="13360800" cy="7467600"/>
          </a:xfrm>
        </p:grpSpPr>
        <p:sp>
          <p:nvSpPr>
            <p:cNvPr id="1125" name="Google Shape;1125;p9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9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9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9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10"/>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1129" name="Shape 1129"/>
        <p:cNvGrpSpPr/>
        <p:nvPr/>
      </p:nvGrpSpPr>
      <p:grpSpPr>
        <a:xfrm>
          <a:off x="0" y="0"/>
          <a:ext cx="0" cy="0"/>
          <a:chOff x="0" y="0"/>
          <a:chExt cx="0" cy="0"/>
        </a:xfrm>
      </p:grpSpPr>
      <p:grpSp>
        <p:nvGrpSpPr>
          <p:cNvPr id="1130" name="Google Shape;1130;p93"/>
          <p:cNvGrpSpPr/>
          <p:nvPr/>
        </p:nvGrpSpPr>
        <p:grpSpPr>
          <a:xfrm flipH="1">
            <a:off x="-860175" y="0"/>
            <a:ext cx="10864350" cy="5143500"/>
            <a:chOff x="-860175" y="0"/>
            <a:chExt cx="10864350" cy="5143500"/>
          </a:xfrm>
        </p:grpSpPr>
        <p:sp>
          <p:nvSpPr>
            <p:cNvPr id="1131" name="Google Shape;1131;p9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9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9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9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9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93"/>
          <p:cNvGrpSpPr/>
          <p:nvPr/>
        </p:nvGrpSpPr>
        <p:grpSpPr>
          <a:xfrm>
            <a:off x="4729536" y="3488744"/>
            <a:ext cx="3976303" cy="3338254"/>
            <a:chOff x="4729536" y="3488744"/>
            <a:chExt cx="3976303" cy="3338254"/>
          </a:xfrm>
        </p:grpSpPr>
        <p:grpSp>
          <p:nvGrpSpPr>
            <p:cNvPr id="1138" name="Google Shape;1138;p93"/>
            <p:cNvGrpSpPr/>
            <p:nvPr/>
          </p:nvGrpSpPr>
          <p:grpSpPr>
            <a:xfrm>
              <a:off x="8053396" y="3584009"/>
              <a:ext cx="437131" cy="859526"/>
              <a:chOff x="7860913" y="3179548"/>
              <a:chExt cx="567114" cy="1115109"/>
            </a:xfrm>
          </p:grpSpPr>
          <p:sp>
            <p:nvSpPr>
              <p:cNvPr id="1139" name="Google Shape;1139;p9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9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9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2" name="Google Shape;1142;p93"/>
            <p:cNvGrpSpPr/>
            <p:nvPr/>
          </p:nvGrpSpPr>
          <p:grpSpPr>
            <a:xfrm>
              <a:off x="6692088" y="4100827"/>
              <a:ext cx="1069542" cy="334981"/>
              <a:chOff x="6511499" y="3837746"/>
              <a:chExt cx="1420752" cy="444980"/>
            </a:xfrm>
          </p:grpSpPr>
          <p:sp>
            <p:nvSpPr>
              <p:cNvPr id="1143" name="Google Shape;1143;p9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9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9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93"/>
            <p:cNvGrpSpPr/>
            <p:nvPr/>
          </p:nvGrpSpPr>
          <p:grpSpPr>
            <a:xfrm>
              <a:off x="7800679" y="3488744"/>
              <a:ext cx="481650" cy="947062"/>
              <a:chOff x="7860913" y="3179548"/>
              <a:chExt cx="567114" cy="1115109"/>
            </a:xfrm>
          </p:grpSpPr>
          <p:sp>
            <p:nvSpPr>
              <p:cNvPr id="1148" name="Google Shape;1148;p9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9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93"/>
            <p:cNvGrpSpPr/>
            <p:nvPr/>
          </p:nvGrpSpPr>
          <p:grpSpPr>
            <a:xfrm>
              <a:off x="4729536" y="4393094"/>
              <a:ext cx="3976303" cy="2433904"/>
              <a:chOff x="2146125" y="3003975"/>
              <a:chExt cx="2832125" cy="1733550"/>
            </a:xfrm>
          </p:grpSpPr>
          <p:sp>
            <p:nvSpPr>
              <p:cNvPr id="1152" name="Google Shape;1152;p9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9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9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8" name="Shape 1158"/>
        <p:cNvGrpSpPr/>
        <p:nvPr/>
      </p:nvGrpSpPr>
      <p:grpSpPr>
        <a:xfrm>
          <a:off x="0" y="0"/>
          <a:ext cx="0" cy="0"/>
          <a:chOff x="0" y="0"/>
          <a:chExt cx="0" cy="0"/>
        </a:xfrm>
      </p:grpSpPr>
      <p:grpSp>
        <p:nvGrpSpPr>
          <p:cNvPr id="1159" name="Google Shape;1159;p95"/>
          <p:cNvGrpSpPr/>
          <p:nvPr/>
        </p:nvGrpSpPr>
        <p:grpSpPr>
          <a:xfrm>
            <a:off x="-860175" y="0"/>
            <a:ext cx="10864350" cy="5143500"/>
            <a:chOff x="-860175" y="0"/>
            <a:chExt cx="10864350" cy="5143500"/>
          </a:xfrm>
        </p:grpSpPr>
        <p:sp>
          <p:nvSpPr>
            <p:cNvPr id="1160" name="Google Shape;1160;p9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9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9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9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9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9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6" name="Google Shape;1166;p9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67" name="Google Shape;1167;p9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8" name="Shape 1168"/>
        <p:cNvGrpSpPr/>
        <p:nvPr/>
      </p:nvGrpSpPr>
      <p:grpSpPr>
        <a:xfrm>
          <a:off x="0" y="0"/>
          <a:ext cx="0" cy="0"/>
          <a:chOff x="0" y="0"/>
          <a:chExt cx="0" cy="0"/>
        </a:xfrm>
      </p:grpSpPr>
      <p:grpSp>
        <p:nvGrpSpPr>
          <p:cNvPr id="1169" name="Google Shape;1169;p96"/>
          <p:cNvGrpSpPr/>
          <p:nvPr/>
        </p:nvGrpSpPr>
        <p:grpSpPr>
          <a:xfrm>
            <a:off x="-1994050" y="-1162050"/>
            <a:ext cx="13360800" cy="7467600"/>
            <a:chOff x="-1994050" y="-1162050"/>
            <a:chExt cx="13360800" cy="7467600"/>
          </a:xfrm>
        </p:grpSpPr>
        <p:sp>
          <p:nvSpPr>
            <p:cNvPr id="1170" name="Google Shape;1170;p9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9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9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9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4" name="Google Shape;1174;p9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5" name="Google Shape;1175;p9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76" name="Google Shape;1176;p9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77" name="Shape 1177"/>
        <p:cNvGrpSpPr/>
        <p:nvPr/>
      </p:nvGrpSpPr>
      <p:grpSpPr>
        <a:xfrm>
          <a:off x="0" y="0"/>
          <a:ext cx="0" cy="0"/>
          <a:chOff x="0" y="0"/>
          <a:chExt cx="0" cy="0"/>
        </a:xfrm>
      </p:grpSpPr>
      <p:grpSp>
        <p:nvGrpSpPr>
          <p:cNvPr id="1178" name="Google Shape;1178;p97"/>
          <p:cNvGrpSpPr/>
          <p:nvPr/>
        </p:nvGrpSpPr>
        <p:grpSpPr>
          <a:xfrm>
            <a:off x="-860175" y="0"/>
            <a:ext cx="10864350" cy="5143500"/>
            <a:chOff x="-860175" y="0"/>
            <a:chExt cx="10864350" cy="5143500"/>
          </a:xfrm>
        </p:grpSpPr>
        <p:sp>
          <p:nvSpPr>
            <p:cNvPr id="1179" name="Google Shape;1179;p9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9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9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9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9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9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 name="Google Shape;1185;p9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86" name="Google Shape;1186;p9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7" name="Shape 1187"/>
        <p:cNvGrpSpPr/>
        <p:nvPr/>
      </p:nvGrpSpPr>
      <p:grpSpPr>
        <a:xfrm>
          <a:off x="0" y="0"/>
          <a:ext cx="0" cy="0"/>
          <a:chOff x="0" y="0"/>
          <a:chExt cx="0" cy="0"/>
        </a:xfrm>
      </p:grpSpPr>
      <p:grpSp>
        <p:nvGrpSpPr>
          <p:cNvPr id="1188" name="Google Shape;1188;p98"/>
          <p:cNvGrpSpPr/>
          <p:nvPr/>
        </p:nvGrpSpPr>
        <p:grpSpPr>
          <a:xfrm>
            <a:off x="-860175" y="0"/>
            <a:ext cx="10864350" cy="5143500"/>
            <a:chOff x="-860175" y="0"/>
            <a:chExt cx="10864350" cy="5143500"/>
          </a:xfrm>
        </p:grpSpPr>
        <p:sp>
          <p:nvSpPr>
            <p:cNvPr id="1189" name="Google Shape;1189;p9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9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9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9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9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9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98"/>
          <p:cNvGrpSpPr/>
          <p:nvPr/>
        </p:nvGrpSpPr>
        <p:grpSpPr>
          <a:xfrm>
            <a:off x="-631288" y="4572479"/>
            <a:ext cx="6717801" cy="4111981"/>
            <a:chOff x="2146125" y="3003975"/>
            <a:chExt cx="2832125" cy="1733550"/>
          </a:xfrm>
        </p:grpSpPr>
        <p:sp>
          <p:nvSpPr>
            <p:cNvPr id="1196" name="Google Shape;1196;p9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9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9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9" name="Google Shape;1199;p98"/>
          <p:cNvGrpSpPr/>
          <p:nvPr/>
        </p:nvGrpSpPr>
        <p:grpSpPr>
          <a:xfrm>
            <a:off x="-304933" y="2714234"/>
            <a:ext cx="1365694" cy="1890134"/>
            <a:chOff x="-390658" y="2504684"/>
            <a:chExt cx="1365694" cy="1890134"/>
          </a:xfrm>
        </p:grpSpPr>
        <p:grpSp>
          <p:nvGrpSpPr>
            <p:cNvPr id="1200" name="Google Shape;1200;p98"/>
            <p:cNvGrpSpPr/>
            <p:nvPr/>
          </p:nvGrpSpPr>
          <p:grpSpPr>
            <a:xfrm flipH="1">
              <a:off x="-390658" y="2693274"/>
              <a:ext cx="865359" cy="1701545"/>
              <a:chOff x="7860913" y="3179548"/>
              <a:chExt cx="567114" cy="1115109"/>
            </a:xfrm>
          </p:grpSpPr>
          <p:sp>
            <p:nvSpPr>
              <p:cNvPr id="1201" name="Google Shape;1201;p9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9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9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98"/>
            <p:cNvGrpSpPr/>
            <p:nvPr/>
          </p:nvGrpSpPr>
          <p:grpSpPr>
            <a:xfrm flipH="1">
              <a:off x="21548" y="2504684"/>
              <a:ext cx="953488" cy="1874833"/>
              <a:chOff x="7860913" y="3179548"/>
              <a:chExt cx="567114" cy="1115109"/>
            </a:xfrm>
          </p:grpSpPr>
          <p:sp>
            <p:nvSpPr>
              <p:cNvPr id="1205" name="Google Shape;1205;p9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9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9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8" name="Google Shape;1208;p98"/>
          <p:cNvGrpSpPr/>
          <p:nvPr/>
        </p:nvGrpSpPr>
        <p:grpSpPr>
          <a:xfrm>
            <a:off x="7687157" y="3868925"/>
            <a:ext cx="1596045" cy="2442914"/>
            <a:chOff x="5072350" y="3203400"/>
            <a:chExt cx="635925" cy="973350"/>
          </a:xfrm>
        </p:grpSpPr>
        <p:sp>
          <p:nvSpPr>
            <p:cNvPr id="1209" name="Google Shape;1209;p9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9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9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9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9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9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5" name="Google Shape;1215;p9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6" name="Google Shape;1216;p9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7" name="Google Shape;1217;p9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218" name="Google Shape;1218;p9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219" name="Google Shape;1219;p9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0" name="Shape 1220"/>
        <p:cNvGrpSpPr/>
        <p:nvPr/>
      </p:nvGrpSpPr>
      <p:grpSpPr>
        <a:xfrm>
          <a:off x="0" y="0"/>
          <a:ext cx="0" cy="0"/>
          <a:chOff x="0" y="0"/>
          <a:chExt cx="0" cy="0"/>
        </a:xfrm>
      </p:grpSpPr>
      <p:grpSp>
        <p:nvGrpSpPr>
          <p:cNvPr id="1221" name="Google Shape;1221;p99"/>
          <p:cNvGrpSpPr/>
          <p:nvPr/>
        </p:nvGrpSpPr>
        <p:grpSpPr>
          <a:xfrm flipH="1">
            <a:off x="-860175" y="0"/>
            <a:ext cx="10864350" cy="5143500"/>
            <a:chOff x="-860175" y="0"/>
            <a:chExt cx="10864350" cy="5143500"/>
          </a:xfrm>
        </p:grpSpPr>
        <p:sp>
          <p:nvSpPr>
            <p:cNvPr id="1222" name="Google Shape;1222;p9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9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9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9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9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9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8" name="Google Shape;1228;p9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29" name="Shape 1229"/>
        <p:cNvGrpSpPr/>
        <p:nvPr/>
      </p:nvGrpSpPr>
      <p:grpSpPr>
        <a:xfrm>
          <a:off x="0" y="0"/>
          <a:ext cx="0" cy="0"/>
          <a:chOff x="0" y="0"/>
          <a:chExt cx="0" cy="0"/>
        </a:xfrm>
      </p:grpSpPr>
      <p:grpSp>
        <p:nvGrpSpPr>
          <p:cNvPr id="1230" name="Google Shape;1230;p100"/>
          <p:cNvGrpSpPr/>
          <p:nvPr/>
        </p:nvGrpSpPr>
        <p:grpSpPr>
          <a:xfrm flipH="1">
            <a:off x="-860175" y="0"/>
            <a:ext cx="10864350" cy="5143500"/>
            <a:chOff x="-860175" y="0"/>
            <a:chExt cx="10864350" cy="5143500"/>
          </a:xfrm>
        </p:grpSpPr>
        <p:sp>
          <p:nvSpPr>
            <p:cNvPr id="1231" name="Google Shape;1231;p10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0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0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7" name="Google Shape;1237;p10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38" name="Google Shape;1238;p10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39" name="Shape 1239"/>
        <p:cNvGrpSpPr/>
        <p:nvPr/>
      </p:nvGrpSpPr>
      <p:grpSpPr>
        <a:xfrm>
          <a:off x="0" y="0"/>
          <a:ext cx="0" cy="0"/>
          <a:chOff x="0" y="0"/>
          <a:chExt cx="0" cy="0"/>
        </a:xfrm>
      </p:grpSpPr>
      <p:grpSp>
        <p:nvGrpSpPr>
          <p:cNvPr id="1240" name="Google Shape;1240;p101"/>
          <p:cNvGrpSpPr/>
          <p:nvPr/>
        </p:nvGrpSpPr>
        <p:grpSpPr>
          <a:xfrm>
            <a:off x="-1994050" y="-1162050"/>
            <a:ext cx="13360800" cy="7467600"/>
            <a:chOff x="-1994050" y="-1162050"/>
            <a:chExt cx="13360800" cy="7467600"/>
          </a:xfrm>
        </p:grpSpPr>
        <p:sp>
          <p:nvSpPr>
            <p:cNvPr id="1241" name="Google Shape;1241;p10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0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10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6" name="Shape 1246"/>
        <p:cNvGrpSpPr/>
        <p:nvPr/>
      </p:nvGrpSpPr>
      <p:grpSpPr>
        <a:xfrm>
          <a:off x="0" y="0"/>
          <a:ext cx="0" cy="0"/>
          <a:chOff x="0" y="0"/>
          <a:chExt cx="0" cy="0"/>
        </a:xfrm>
      </p:grpSpPr>
      <p:grpSp>
        <p:nvGrpSpPr>
          <p:cNvPr id="1247" name="Google Shape;1247;p102"/>
          <p:cNvGrpSpPr/>
          <p:nvPr/>
        </p:nvGrpSpPr>
        <p:grpSpPr>
          <a:xfrm flipH="1">
            <a:off x="-860175" y="0"/>
            <a:ext cx="10864350" cy="5143500"/>
            <a:chOff x="-860175" y="0"/>
            <a:chExt cx="10864350" cy="5143500"/>
          </a:xfrm>
        </p:grpSpPr>
        <p:sp>
          <p:nvSpPr>
            <p:cNvPr id="1248" name="Google Shape;1248;p10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0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0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0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0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0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4" name="Google Shape;1254;p10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55" name="Google Shape;1255;p10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6" name="Shape 1256"/>
        <p:cNvGrpSpPr/>
        <p:nvPr/>
      </p:nvGrpSpPr>
      <p:grpSpPr>
        <a:xfrm>
          <a:off x="0" y="0"/>
          <a:ext cx="0" cy="0"/>
          <a:chOff x="0" y="0"/>
          <a:chExt cx="0" cy="0"/>
        </a:xfrm>
      </p:grpSpPr>
      <p:sp>
        <p:nvSpPr>
          <p:cNvPr id="1257" name="Google Shape;1257;p10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5.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slideLayout" Target="../slideLayouts/slideLayout56.xml"/><Relationship Id="rId23" Type="http://schemas.openxmlformats.org/officeDocument/2006/relationships/slideLayout" Target="../slideLayouts/slideLayout55.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26" Type="http://schemas.openxmlformats.org/officeDocument/2006/relationships/slideLayout" Target="../slideLayouts/slideLayout58.xml"/><Relationship Id="rId25" Type="http://schemas.openxmlformats.org/officeDocument/2006/relationships/slideLayout" Target="../slideLayouts/slideLayout57.xml"/><Relationship Id="rId28" Type="http://schemas.openxmlformats.org/officeDocument/2006/relationships/slideLayout" Target="../slideLayouts/slideLayout60.xml"/><Relationship Id="rId27" Type="http://schemas.openxmlformats.org/officeDocument/2006/relationships/slideLayout" Target="../slideLayouts/slideLayout59.xml"/><Relationship Id="rId5" Type="http://schemas.openxmlformats.org/officeDocument/2006/relationships/slideLayout" Target="../slideLayouts/slideLayout37.xml"/><Relationship Id="rId6" Type="http://schemas.openxmlformats.org/officeDocument/2006/relationships/slideLayout" Target="../slideLayouts/slideLayout38.xml"/><Relationship Id="rId29" Type="http://schemas.openxmlformats.org/officeDocument/2006/relationships/slideLayout" Target="../slideLayouts/slideLayout61.xml"/><Relationship Id="rId7" Type="http://schemas.openxmlformats.org/officeDocument/2006/relationships/slideLayout" Target="../slideLayouts/slideLayout39.xml"/><Relationship Id="rId8" Type="http://schemas.openxmlformats.org/officeDocument/2006/relationships/slideLayout" Target="../slideLayouts/slideLayout40.xml"/><Relationship Id="rId30" Type="http://schemas.openxmlformats.org/officeDocument/2006/relationships/theme" Target="../theme/theme1.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1.xml"/><Relationship Id="rId22" Type="http://schemas.openxmlformats.org/officeDocument/2006/relationships/slideLayout" Target="../slideLayouts/slideLayout83.xml"/><Relationship Id="rId21" Type="http://schemas.openxmlformats.org/officeDocument/2006/relationships/slideLayout" Target="../slideLayouts/slideLayout82.xml"/><Relationship Id="rId24" Type="http://schemas.openxmlformats.org/officeDocument/2006/relationships/slideLayout" Target="../slideLayouts/slideLayout85.xml"/><Relationship Id="rId23" Type="http://schemas.openxmlformats.org/officeDocument/2006/relationships/slideLayout" Target="../slideLayouts/slideLayout84.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26" Type="http://schemas.openxmlformats.org/officeDocument/2006/relationships/slideLayout" Target="../slideLayouts/slideLayout87.xml"/><Relationship Id="rId25" Type="http://schemas.openxmlformats.org/officeDocument/2006/relationships/slideLayout" Target="../slideLayouts/slideLayout86.xml"/><Relationship Id="rId28" Type="http://schemas.openxmlformats.org/officeDocument/2006/relationships/slideLayout" Target="../slideLayouts/slideLayout89.xml"/><Relationship Id="rId27" Type="http://schemas.openxmlformats.org/officeDocument/2006/relationships/slideLayout" Target="../slideLayouts/slideLayout88.xml"/><Relationship Id="rId5" Type="http://schemas.openxmlformats.org/officeDocument/2006/relationships/slideLayout" Target="../slideLayouts/slideLayout66.xml"/><Relationship Id="rId6" Type="http://schemas.openxmlformats.org/officeDocument/2006/relationships/slideLayout" Target="../slideLayouts/slideLayout67.xml"/><Relationship Id="rId29" Type="http://schemas.openxmlformats.org/officeDocument/2006/relationships/slideLayout" Target="../slideLayouts/slideLayout90.xml"/><Relationship Id="rId7" Type="http://schemas.openxmlformats.org/officeDocument/2006/relationships/slideLayout" Target="../slideLayouts/slideLayout68.xml"/><Relationship Id="rId8" Type="http://schemas.openxmlformats.org/officeDocument/2006/relationships/slideLayout" Target="../slideLayouts/slideLayout69.xml"/><Relationship Id="rId30" Type="http://schemas.openxmlformats.org/officeDocument/2006/relationships/theme" Target="../theme/theme6.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19" Type="http://schemas.openxmlformats.org/officeDocument/2006/relationships/slideLayout" Target="../slideLayouts/slideLayout80.xml"/><Relationship Id="rId18"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10.xml"/><Relationship Id="rId22" Type="http://schemas.openxmlformats.org/officeDocument/2006/relationships/slideLayout" Target="../slideLayouts/slideLayout112.xml"/><Relationship Id="rId21" Type="http://schemas.openxmlformats.org/officeDocument/2006/relationships/slideLayout" Target="../slideLayouts/slideLayout111.xml"/><Relationship Id="rId24" Type="http://schemas.openxmlformats.org/officeDocument/2006/relationships/slideLayout" Target="../slideLayouts/slideLayout114.xml"/><Relationship Id="rId23" Type="http://schemas.openxmlformats.org/officeDocument/2006/relationships/slideLayout" Target="../slideLayouts/slideLayout113.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26" Type="http://schemas.openxmlformats.org/officeDocument/2006/relationships/slideLayout" Target="../slideLayouts/slideLayout116.xml"/><Relationship Id="rId25" Type="http://schemas.openxmlformats.org/officeDocument/2006/relationships/slideLayout" Target="../slideLayouts/slideLayout115.xml"/><Relationship Id="rId28" Type="http://schemas.openxmlformats.org/officeDocument/2006/relationships/slideLayout" Target="../slideLayouts/slideLayout118.xml"/><Relationship Id="rId27" Type="http://schemas.openxmlformats.org/officeDocument/2006/relationships/slideLayout" Target="../slideLayouts/slideLayout117.xml"/><Relationship Id="rId5" Type="http://schemas.openxmlformats.org/officeDocument/2006/relationships/slideLayout" Target="../slideLayouts/slideLayout95.xml"/><Relationship Id="rId6" Type="http://schemas.openxmlformats.org/officeDocument/2006/relationships/slideLayout" Target="../slideLayouts/slideLayout96.xml"/><Relationship Id="rId29" Type="http://schemas.openxmlformats.org/officeDocument/2006/relationships/slideLayout" Target="../slideLayouts/slideLayout119.xml"/><Relationship Id="rId7" Type="http://schemas.openxmlformats.org/officeDocument/2006/relationships/slideLayout" Target="../slideLayouts/slideLayout97.xml"/><Relationship Id="rId8" Type="http://schemas.openxmlformats.org/officeDocument/2006/relationships/slideLayout" Target="../slideLayouts/slideLayout98.xml"/><Relationship Id="rId30" Type="http://schemas.openxmlformats.org/officeDocument/2006/relationships/theme" Target="../theme/theme2.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3" Type="http://schemas.openxmlformats.org/officeDocument/2006/relationships/slideLayout" Target="../slideLayouts/slideLayout103.xml"/><Relationship Id="rId12" Type="http://schemas.openxmlformats.org/officeDocument/2006/relationships/slideLayout" Target="../slideLayouts/slideLayout102.xml"/><Relationship Id="rId15" Type="http://schemas.openxmlformats.org/officeDocument/2006/relationships/slideLayout" Target="../slideLayouts/slideLayout105.xml"/><Relationship Id="rId14" Type="http://schemas.openxmlformats.org/officeDocument/2006/relationships/slideLayout" Target="../slideLayouts/slideLayout104.xml"/><Relationship Id="rId17" Type="http://schemas.openxmlformats.org/officeDocument/2006/relationships/slideLayout" Target="../slideLayouts/slideLayout107.xml"/><Relationship Id="rId16" Type="http://schemas.openxmlformats.org/officeDocument/2006/relationships/slideLayout" Target="../slideLayouts/slideLayout106.xml"/><Relationship Id="rId19" Type="http://schemas.openxmlformats.org/officeDocument/2006/relationships/slideLayout" Target="../slideLayouts/slideLayout109.xml"/><Relationship Id="rId18"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39.xml"/><Relationship Id="rId22" Type="http://schemas.openxmlformats.org/officeDocument/2006/relationships/slideLayout" Target="../slideLayouts/slideLayout141.xml"/><Relationship Id="rId21" Type="http://schemas.openxmlformats.org/officeDocument/2006/relationships/slideLayout" Target="../slideLayouts/slideLayout140.xml"/><Relationship Id="rId24" Type="http://schemas.openxmlformats.org/officeDocument/2006/relationships/slideLayout" Target="../slideLayouts/slideLayout143.xml"/><Relationship Id="rId23" Type="http://schemas.openxmlformats.org/officeDocument/2006/relationships/slideLayout" Target="../slideLayouts/slideLayout142.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26" Type="http://schemas.openxmlformats.org/officeDocument/2006/relationships/slideLayout" Target="../slideLayouts/slideLayout145.xml"/><Relationship Id="rId25" Type="http://schemas.openxmlformats.org/officeDocument/2006/relationships/slideLayout" Target="../slideLayouts/slideLayout144.xml"/><Relationship Id="rId28" Type="http://schemas.openxmlformats.org/officeDocument/2006/relationships/slideLayout" Target="../slideLayouts/slideLayout147.xml"/><Relationship Id="rId27" Type="http://schemas.openxmlformats.org/officeDocument/2006/relationships/slideLayout" Target="../slideLayouts/slideLayout146.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29" Type="http://schemas.openxmlformats.org/officeDocument/2006/relationships/slideLayout" Target="../slideLayouts/slideLayout148.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30" Type="http://schemas.openxmlformats.org/officeDocument/2006/relationships/theme" Target="../theme/theme4.xml"/><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3" Type="http://schemas.openxmlformats.org/officeDocument/2006/relationships/slideLayout" Target="../slideLayouts/slideLayout132.xml"/><Relationship Id="rId12" Type="http://schemas.openxmlformats.org/officeDocument/2006/relationships/slideLayout" Target="../slideLayouts/slideLayout131.xml"/><Relationship Id="rId15" Type="http://schemas.openxmlformats.org/officeDocument/2006/relationships/slideLayout" Target="../slideLayouts/slideLayout134.xml"/><Relationship Id="rId14" Type="http://schemas.openxmlformats.org/officeDocument/2006/relationships/slideLayout" Target="../slideLayouts/slideLayout133.xml"/><Relationship Id="rId17" Type="http://schemas.openxmlformats.org/officeDocument/2006/relationships/slideLayout" Target="../slideLayouts/slideLayout136.xml"/><Relationship Id="rId16" Type="http://schemas.openxmlformats.org/officeDocument/2006/relationships/slideLayout" Target="../slideLayouts/slideLayout135.xml"/><Relationship Id="rId19" Type="http://schemas.openxmlformats.org/officeDocument/2006/relationships/slideLayout" Target="../slideLayouts/slideLayout138.xml"/><Relationship Id="rId18"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97" name="Shape 397"/>
        <p:cNvGrpSpPr/>
        <p:nvPr/>
      </p:nvGrpSpPr>
      <p:grpSpPr>
        <a:xfrm>
          <a:off x="0" y="0"/>
          <a:ext cx="0" cy="0"/>
          <a:chOff x="0" y="0"/>
          <a:chExt cx="0" cy="0"/>
        </a:xfrm>
      </p:grpSpPr>
      <p:sp>
        <p:nvSpPr>
          <p:cNvPr id="398" name="Google Shape;398;p3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399" name="Google Shape;399;p3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776" name="Shape 776"/>
        <p:cNvGrpSpPr/>
        <p:nvPr/>
      </p:nvGrpSpPr>
      <p:grpSpPr>
        <a:xfrm>
          <a:off x="0" y="0"/>
          <a:ext cx="0" cy="0"/>
          <a:chOff x="0" y="0"/>
          <a:chExt cx="0" cy="0"/>
        </a:xfrm>
      </p:grpSpPr>
      <p:sp>
        <p:nvSpPr>
          <p:cNvPr id="777" name="Google Shape;777;p6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778" name="Google Shape;778;p6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155" name="Shape 1155"/>
        <p:cNvGrpSpPr/>
        <p:nvPr/>
      </p:nvGrpSpPr>
      <p:grpSpPr>
        <a:xfrm>
          <a:off x="0" y="0"/>
          <a:ext cx="0" cy="0"/>
          <a:chOff x="0" y="0"/>
          <a:chExt cx="0" cy="0"/>
        </a:xfrm>
      </p:grpSpPr>
      <p:sp>
        <p:nvSpPr>
          <p:cNvPr id="1156" name="Google Shape;1156;p9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1157" name="Google Shape;1157;p9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534" name="Shape 1534"/>
        <p:cNvGrpSpPr/>
        <p:nvPr/>
      </p:nvGrpSpPr>
      <p:grpSpPr>
        <a:xfrm>
          <a:off x="0" y="0"/>
          <a:ext cx="0" cy="0"/>
          <a:chOff x="0" y="0"/>
          <a:chExt cx="0" cy="0"/>
        </a:xfrm>
      </p:grpSpPr>
      <p:sp>
        <p:nvSpPr>
          <p:cNvPr id="1535" name="Google Shape;1535;p12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1536" name="Google Shape;1536;p12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docs.google.com/forms/d/e/1FAIpQLSfGRErkot2i1uAc6W3NG92rVNWocyPMreZvJassInEtKBiQNg/viewform?usp=sf_li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grpSp>
        <p:nvGrpSpPr>
          <p:cNvPr id="1917" name="Google Shape;1917;p154"/>
          <p:cNvGrpSpPr/>
          <p:nvPr/>
        </p:nvGrpSpPr>
        <p:grpSpPr>
          <a:xfrm>
            <a:off x="8053396" y="3584009"/>
            <a:ext cx="437131" cy="859526"/>
            <a:chOff x="7860913" y="3179548"/>
            <a:chExt cx="567114" cy="1115109"/>
          </a:xfrm>
        </p:grpSpPr>
        <p:sp>
          <p:nvSpPr>
            <p:cNvPr id="1918" name="Google Shape;1918;p15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5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5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154"/>
          <p:cNvGrpSpPr/>
          <p:nvPr/>
        </p:nvGrpSpPr>
        <p:grpSpPr>
          <a:xfrm>
            <a:off x="366532" y="542092"/>
            <a:ext cx="481671" cy="467057"/>
            <a:chOff x="2230100" y="1079600"/>
            <a:chExt cx="496875" cy="481850"/>
          </a:xfrm>
        </p:grpSpPr>
        <p:sp>
          <p:nvSpPr>
            <p:cNvPr id="1922" name="Google Shape;1922;p154"/>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54"/>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54"/>
            <p:cNvSpPr/>
            <p:nvPr/>
          </p:nvSpPr>
          <p:spPr>
            <a:xfrm>
              <a:off x="2460675" y="1221750"/>
              <a:ext cx="99025" cy="136075"/>
            </a:xfrm>
            <a:custGeom>
              <a:rect b="b" l="l" r="r" t="t"/>
              <a:pathLst>
                <a:path extrusionOk="0" h="5443" w="3961">
                  <a:moveTo>
                    <a:pt x="320" y="0"/>
                  </a:moveTo>
                  <a:cubicBezTo>
                    <a:pt x="306" y="0"/>
                    <a:pt x="291" y="1"/>
                    <a:pt x="276" y="4"/>
                  </a:cubicBezTo>
                  <a:cubicBezTo>
                    <a:pt x="126" y="4"/>
                    <a:pt x="0" y="154"/>
                    <a:pt x="25" y="304"/>
                  </a:cubicBezTo>
                  <a:lnTo>
                    <a:pt x="376" y="5167"/>
                  </a:lnTo>
                  <a:cubicBezTo>
                    <a:pt x="376" y="5267"/>
                    <a:pt x="451" y="5367"/>
                    <a:pt x="552" y="5417"/>
                  </a:cubicBezTo>
                  <a:cubicBezTo>
                    <a:pt x="577" y="5417"/>
                    <a:pt x="627" y="5442"/>
                    <a:pt x="677" y="5442"/>
                  </a:cubicBezTo>
                  <a:cubicBezTo>
                    <a:pt x="727" y="5442"/>
                    <a:pt x="802" y="5417"/>
                    <a:pt x="852" y="5392"/>
                  </a:cubicBezTo>
                  <a:lnTo>
                    <a:pt x="3810" y="3212"/>
                  </a:lnTo>
                  <a:cubicBezTo>
                    <a:pt x="3935" y="3111"/>
                    <a:pt x="3960" y="2936"/>
                    <a:pt x="3860" y="2811"/>
                  </a:cubicBezTo>
                  <a:cubicBezTo>
                    <a:pt x="3797" y="2732"/>
                    <a:pt x="3705" y="2693"/>
                    <a:pt x="3614" y="2693"/>
                  </a:cubicBezTo>
                  <a:cubicBezTo>
                    <a:pt x="3560" y="2693"/>
                    <a:pt x="3506" y="2707"/>
                    <a:pt x="3459" y="2735"/>
                  </a:cubicBezTo>
                  <a:lnTo>
                    <a:pt x="928" y="4590"/>
                  </a:lnTo>
                  <a:lnTo>
                    <a:pt x="602" y="279"/>
                  </a:lnTo>
                  <a:cubicBezTo>
                    <a:pt x="602" y="119"/>
                    <a:pt x="476"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54"/>
            <p:cNvSpPr/>
            <p:nvPr/>
          </p:nvSpPr>
          <p:spPr>
            <a:xfrm>
              <a:off x="2304025" y="1184475"/>
              <a:ext cx="147275" cy="147675"/>
            </a:xfrm>
            <a:custGeom>
              <a:rect b="b" l="l" r="r" t="t"/>
              <a:pathLst>
                <a:path extrusionOk="0" h="5907" w="5891">
                  <a:moveTo>
                    <a:pt x="3913" y="0"/>
                  </a:moveTo>
                  <a:cubicBezTo>
                    <a:pt x="3162" y="0"/>
                    <a:pt x="2284" y="432"/>
                    <a:pt x="1479" y="1495"/>
                  </a:cubicBezTo>
                  <a:cubicBezTo>
                    <a:pt x="251" y="3124"/>
                    <a:pt x="1" y="5054"/>
                    <a:pt x="853" y="5680"/>
                  </a:cubicBezTo>
                  <a:cubicBezTo>
                    <a:pt x="1054" y="5834"/>
                    <a:pt x="1303" y="5907"/>
                    <a:pt x="1582" y="5907"/>
                  </a:cubicBezTo>
                  <a:cubicBezTo>
                    <a:pt x="2485" y="5907"/>
                    <a:pt x="3705" y="5145"/>
                    <a:pt x="4662" y="3901"/>
                  </a:cubicBezTo>
                  <a:cubicBezTo>
                    <a:pt x="5890" y="2272"/>
                    <a:pt x="5865" y="993"/>
                    <a:pt x="5013" y="367"/>
                  </a:cubicBezTo>
                  <a:cubicBezTo>
                    <a:pt x="4708" y="134"/>
                    <a:pt x="4330" y="0"/>
                    <a:pt x="39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6" name="Google Shape;1926;p154"/>
          <p:cNvGrpSpPr/>
          <p:nvPr/>
        </p:nvGrpSpPr>
        <p:grpSpPr>
          <a:xfrm flipH="1">
            <a:off x="274171" y="914239"/>
            <a:ext cx="2434321" cy="5320163"/>
            <a:chOff x="3368050" y="445900"/>
            <a:chExt cx="2085250" cy="4557275"/>
          </a:xfrm>
        </p:grpSpPr>
        <p:sp>
          <p:nvSpPr>
            <p:cNvPr id="1927" name="Google Shape;1927;p154"/>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54"/>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54"/>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54"/>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54"/>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54"/>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54"/>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54"/>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54"/>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54"/>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54"/>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54"/>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54"/>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54"/>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54"/>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54"/>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54"/>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54"/>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54"/>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54"/>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54"/>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54"/>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54"/>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54"/>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54"/>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54"/>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54"/>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54"/>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54"/>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54"/>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54"/>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54"/>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54"/>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54"/>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54"/>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54"/>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54"/>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54"/>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54"/>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54"/>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54"/>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54"/>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54"/>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54"/>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54"/>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54"/>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54"/>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54"/>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54"/>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54"/>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54"/>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54"/>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54"/>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54"/>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54"/>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54"/>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54"/>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54"/>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54"/>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54"/>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54"/>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54"/>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54"/>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54"/>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54"/>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54"/>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54"/>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54"/>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54"/>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54"/>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54"/>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54"/>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9" name="Google Shape;1999;p154"/>
          <p:cNvSpPr txBox="1"/>
          <p:nvPr>
            <p:ph type="ctrTitle"/>
          </p:nvPr>
        </p:nvSpPr>
        <p:spPr>
          <a:xfrm>
            <a:off x="2813825" y="618296"/>
            <a:ext cx="5614200" cy="279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900"/>
          </a:p>
          <a:p>
            <a:pPr indent="0" lvl="0" marL="0" rtl="0" algn="l">
              <a:spcBef>
                <a:spcPts val="0"/>
              </a:spcBef>
              <a:spcAft>
                <a:spcPts val="0"/>
              </a:spcAft>
              <a:buNone/>
            </a:pPr>
            <a:r>
              <a:rPr lang="en" sz="3900"/>
              <a:t>Research Propasal: The Relationship Between Alcohol Use and Sexual Assault in College Age Men</a:t>
            </a:r>
            <a:endParaRPr sz="3900"/>
          </a:p>
        </p:txBody>
      </p:sp>
      <p:sp>
        <p:nvSpPr>
          <p:cNvPr id="2000" name="Google Shape;2000;p154"/>
          <p:cNvSpPr txBox="1"/>
          <p:nvPr>
            <p:ph idx="1" type="subTitle"/>
          </p:nvPr>
        </p:nvSpPr>
        <p:spPr>
          <a:xfrm>
            <a:off x="2813875" y="3677650"/>
            <a:ext cx="4065600" cy="37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Kaz Isibue</a:t>
            </a:r>
            <a:endParaRPr/>
          </a:p>
        </p:txBody>
      </p:sp>
      <p:grpSp>
        <p:nvGrpSpPr>
          <p:cNvPr id="2001" name="Google Shape;2001;p154"/>
          <p:cNvGrpSpPr/>
          <p:nvPr/>
        </p:nvGrpSpPr>
        <p:grpSpPr>
          <a:xfrm>
            <a:off x="6692088" y="4100827"/>
            <a:ext cx="1069542" cy="334981"/>
            <a:chOff x="6511499" y="3837746"/>
            <a:chExt cx="1420752" cy="444980"/>
          </a:xfrm>
        </p:grpSpPr>
        <p:sp>
          <p:nvSpPr>
            <p:cNvPr id="2002" name="Google Shape;2002;p15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5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54"/>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5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6" name="Google Shape;2006;p154"/>
          <p:cNvGrpSpPr/>
          <p:nvPr/>
        </p:nvGrpSpPr>
        <p:grpSpPr>
          <a:xfrm>
            <a:off x="7800679" y="3488744"/>
            <a:ext cx="481650" cy="947062"/>
            <a:chOff x="7860913" y="3179548"/>
            <a:chExt cx="567114" cy="1115109"/>
          </a:xfrm>
        </p:grpSpPr>
        <p:sp>
          <p:nvSpPr>
            <p:cNvPr id="2007" name="Google Shape;2007;p15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5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5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0" name="Google Shape;2010;p154"/>
          <p:cNvGrpSpPr/>
          <p:nvPr/>
        </p:nvGrpSpPr>
        <p:grpSpPr>
          <a:xfrm>
            <a:off x="4729536" y="4393094"/>
            <a:ext cx="3976303" cy="2433904"/>
            <a:chOff x="2146125" y="3003975"/>
            <a:chExt cx="2832125" cy="1733550"/>
          </a:xfrm>
        </p:grpSpPr>
        <p:sp>
          <p:nvSpPr>
            <p:cNvPr id="2011" name="Google Shape;2011;p154"/>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54"/>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54"/>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2" name="Shape 2322"/>
        <p:cNvGrpSpPr/>
        <p:nvPr/>
      </p:nvGrpSpPr>
      <p:grpSpPr>
        <a:xfrm>
          <a:off x="0" y="0"/>
          <a:ext cx="0" cy="0"/>
          <a:chOff x="0" y="0"/>
          <a:chExt cx="0" cy="0"/>
        </a:xfrm>
      </p:grpSpPr>
      <p:sp>
        <p:nvSpPr>
          <p:cNvPr id="2323" name="Google Shape;2323;p163"/>
          <p:cNvSpPr txBox="1"/>
          <p:nvPr>
            <p:ph idx="1" type="subTitle"/>
          </p:nvPr>
        </p:nvSpPr>
        <p:spPr>
          <a:xfrm>
            <a:off x="1271150" y="1776700"/>
            <a:ext cx="2994300" cy="243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Hard to find subjects willing to participate</a:t>
            </a:r>
            <a:endParaRPr/>
          </a:p>
          <a:p>
            <a:pPr indent="-317500" lvl="0" marL="457200" rtl="0" algn="l">
              <a:spcBef>
                <a:spcPts val="0"/>
              </a:spcBef>
              <a:spcAft>
                <a:spcPts val="0"/>
              </a:spcAft>
              <a:buSzPts val="1400"/>
              <a:buChar char="-"/>
            </a:pPr>
            <a:r>
              <a:rPr lang="en"/>
              <a:t>Stigma surrounding male victims of assault</a:t>
            </a:r>
            <a:endParaRPr/>
          </a:p>
          <a:p>
            <a:pPr indent="-317500" lvl="0" marL="457200" rtl="0" algn="l">
              <a:spcBef>
                <a:spcPts val="0"/>
              </a:spcBef>
              <a:spcAft>
                <a:spcPts val="0"/>
              </a:spcAft>
              <a:buSzPts val="1400"/>
              <a:buChar char="-"/>
            </a:pPr>
            <a:r>
              <a:rPr lang="en"/>
              <a:t>Dishonest survey results out of shame or pride</a:t>
            </a:r>
            <a:endParaRPr/>
          </a:p>
          <a:p>
            <a:pPr indent="-317500" lvl="0" marL="457200" rtl="0" algn="l">
              <a:spcBef>
                <a:spcPts val="0"/>
              </a:spcBef>
              <a:spcAft>
                <a:spcPts val="0"/>
              </a:spcAft>
              <a:buSzPts val="1400"/>
              <a:buChar char="-"/>
            </a:pPr>
            <a:r>
              <a:rPr lang="en"/>
              <a:t>Feelings of being the only one who has experienced this</a:t>
            </a:r>
            <a:endParaRPr/>
          </a:p>
        </p:txBody>
      </p:sp>
      <p:sp>
        <p:nvSpPr>
          <p:cNvPr id="2324" name="Google Shape;2324;p163"/>
          <p:cNvSpPr txBox="1"/>
          <p:nvPr>
            <p:ph idx="2" type="subTitle"/>
          </p:nvPr>
        </p:nvSpPr>
        <p:spPr>
          <a:xfrm>
            <a:off x="4878550" y="1674264"/>
            <a:ext cx="2994300" cy="243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Offer some sort of compensation for participants</a:t>
            </a:r>
            <a:endParaRPr/>
          </a:p>
          <a:p>
            <a:pPr indent="-317500" lvl="0" marL="457200" rtl="0" algn="l">
              <a:spcBef>
                <a:spcPts val="0"/>
              </a:spcBef>
              <a:spcAft>
                <a:spcPts val="0"/>
              </a:spcAft>
              <a:buSzPts val="1400"/>
              <a:buChar char="-"/>
            </a:pPr>
            <a:r>
              <a:rPr lang="en"/>
              <a:t>Anonymous answering as an option</a:t>
            </a:r>
            <a:endParaRPr/>
          </a:p>
          <a:p>
            <a:pPr indent="-317500" lvl="0" marL="457200" rtl="0" algn="l">
              <a:spcBef>
                <a:spcPts val="0"/>
              </a:spcBef>
              <a:spcAft>
                <a:spcPts val="0"/>
              </a:spcAft>
              <a:buSzPts val="1400"/>
              <a:buChar char="-"/>
            </a:pPr>
            <a:r>
              <a:rPr lang="en"/>
              <a:t>A focus group where men can gather and discuss their experiences</a:t>
            </a:r>
            <a:endParaRPr/>
          </a:p>
        </p:txBody>
      </p:sp>
      <p:sp>
        <p:nvSpPr>
          <p:cNvPr id="2325" name="Google Shape;2325;p163"/>
          <p:cNvSpPr txBox="1"/>
          <p:nvPr>
            <p:ph idx="3" type="subTitle"/>
          </p:nvPr>
        </p:nvSpPr>
        <p:spPr>
          <a:xfrm>
            <a:off x="1271147" y="1297000"/>
            <a:ext cx="2994300" cy="47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Limitation</a:t>
            </a:r>
            <a:endParaRPr/>
          </a:p>
        </p:txBody>
      </p:sp>
      <p:sp>
        <p:nvSpPr>
          <p:cNvPr id="2326" name="Google Shape;2326;p163"/>
          <p:cNvSpPr txBox="1"/>
          <p:nvPr>
            <p:ph idx="4" type="subTitle"/>
          </p:nvPr>
        </p:nvSpPr>
        <p:spPr>
          <a:xfrm>
            <a:off x="4878553" y="1297000"/>
            <a:ext cx="2994300" cy="47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Delimitation</a:t>
            </a:r>
            <a:endParaRPr/>
          </a:p>
        </p:txBody>
      </p:sp>
      <p:sp>
        <p:nvSpPr>
          <p:cNvPr id="2327" name="Google Shape;2327;p163"/>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Limitation and Delimitation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1" name="Shape 2331"/>
        <p:cNvGrpSpPr/>
        <p:nvPr/>
      </p:nvGrpSpPr>
      <p:grpSpPr>
        <a:xfrm>
          <a:off x="0" y="0"/>
          <a:ext cx="0" cy="0"/>
          <a:chOff x="0" y="0"/>
          <a:chExt cx="0" cy="0"/>
        </a:xfrm>
      </p:grpSpPr>
      <p:sp>
        <p:nvSpPr>
          <p:cNvPr id="2332" name="Google Shape;2332;p164"/>
          <p:cNvSpPr txBox="1"/>
          <p:nvPr>
            <p:ph type="title"/>
          </p:nvPr>
        </p:nvSpPr>
        <p:spPr>
          <a:xfrm>
            <a:off x="1390950" y="2183725"/>
            <a:ext cx="6362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2333" name="Google Shape;2333;p164"/>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2334" name="Google Shape;2334;p164"/>
          <p:cNvGrpSpPr/>
          <p:nvPr/>
        </p:nvGrpSpPr>
        <p:grpSpPr>
          <a:xfrm rot="-1562663">
            <a:off x="545300" y="736397"/>
            <a:ext cx="747985" cy="1470753"/>
            <a:chOff x="7860913" y="3179548"/>
            <a:chExt cx="567114" cy="1115109"/>
          </a:xfrm>
        </p:grpSpPr>
        <p:sp>
          <p:nvSpPr>
            <p:cNvPr id="2335" name="Google Shape;2335;p16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6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6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8" name="Google Shape;2338;p164"/>
          <p:cNvGrpSpPr/>
          <p:nvPr/>
        </p:nvGrpSpPr>
        <p:grpSpPr>
          <a:xfrm rot="-4482682">
            <a:off x="1545244" y="3567647"/>
            <a:ext cx="884174" cy="1738648"/>
            <a:chOff x="7860913" y="3179548"/>
            <a:chExt cx="567114" cy="1115109"/>
          </a:xfrm>
        </p:grpSpPr>
        <p:sp>
          <p:nvSpPr>
            <p:cNvPr id="2339" name="Google Shape;2339;p16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6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64"/>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2" name="Google Shape;2342;p164"/>
          <p:cNvGrpSpPr/>
          <p:nvPr/>
        </p:nvGrpSpPr>
        <p:grpSpPr>
          <a:xfrm rot="9643266">
            <a:off x="2774408" y="331446"/>
            <a:ext cx="1345159" cy="421305"/>
            <a:chOff x="6511499" y="3837746"/>
            <a:chExt cx="1420752" cy="444980"/>
          </a:xfrm>
        </p:grpSpPr>
        <p:sp>
          <p:nvSpPr>
            <p:cNvPr id="2343" name="Google Shape;2343;p16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6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64"/>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6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7" name="Google Shape;2347;p164"/>
          <p:cNvGrpSpPr/>
          <p:nvPr/>
        </p:nvGrpSpPr>
        <p:grpSpPr>
          <a:xfrm rot="2662697">
            <a:off x="6335002" y="1310518"/>
            <a:ext cx="898085" cy="322515"/>
            <a:chOff x="6511499" y="3837746"/>
            <a:chExt cx="1420752" cy="444980"/>
          </a:xfrm>
        </p:grpSpPr>
        <p:sp>
          <p:nvSpPr>
            <p:cNvPr id="2348" name="Google Shape;2348;p16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6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64"/>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6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164"/>
          <p:cNvGrpSpPr/>
          <p:nvPr/>
        </p:nvGrpSpPr>
        <p:grpSpPr>
          <a:xfrm>
            <a:off x="6259357" y="3187710"/>
            <a:ext cx="3276440" cy="1967276"/>
            <a:chOff x="6259357" y="3187710"/>
            <a:chExt cx="3276440" cy="1967276"/>
          </a:xfrm>
        </p:grpSpPr>
        <p:grpSp>
          <p:nvGrpSpPr>
            <p:cNvPr id="2353" name="Google Shape;2353;p164"/>
            <p:cNvGrpSpPr/>
            <p:nvPr/>
          </p:nvGrpSpPr>
          <p:grpSpPr>
            <a:xfrm rot="-3424512">
              <a:off x="6502811" y="4068686"/>
              <a:ext cx="760778" cy="993814"/>
              <a:chOff x="1669300" y="2772675"/>
              <a:chExt cx="590900" cy="644400"/>
            </a:xfrm>
          </p:grpSpPr>
          <p:sp>
            <p:nvSpPr>
              <p:cNvPr id="2354" name="Google Shape;2354;p164"/>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64"/>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64"/>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164"/>
            <p:cNvGrpSpPr/>
            <p:nvPr/>
          </p:nvGrpSpPr>
          <p:grpSpPr>
            <a:xfrm rot="-1223365">
              <a:off x="6595943" y="3665003"/>
              <a:ext cx="2887424" cy="820227"/>
              <a:chOff x="6365799" y="3837746"/>
              <a:chExt cx="1566452" cy="444980"/>
            </a:xfrm>
          </p:grpSpPr>
          <p:sp>
            <p:nvSpPr>
              <p:cNvPr id="2358" name="Google Shape;2358;p16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6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64"/>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64"/>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grpSp>
        <p:nvGrpSpPr>
          <p:cNvPr id="2366" name="Google Shape;2366;p165"/>
          <p:cNvGrpSpPr/>
          <p:nvPr/>
        </p:nvGrpSpPr>
        <p:grpSpPr>
          <a:xfrm>
            <a:off x="-1946784" y="1131294"/>
            <a:ext cx="5638266" cy="4292412"/>
            <a:chOff x="-1718184" y="1359894"/>
            <a:chExt cx="5638266" cy="4292412"/>
          </a:xfrm>
        </p:grpSpPr>
        <p:grpSp>
          <p:nvGrpSpPr>
            <p:cNvPr id="2367" name="Google Shape;2367;p165"/>
            <p:cNvGrpSpPr/>
            <p:nvPr/>
          </p:nvGrpSpPr>
          <p:grpSpPr>
            <a:xfrm>
              <a:off x="-1718184" y="1359894"/>
              <a:ext cx="5619214" cy="4292412"/>
              <a:chOff x="3958100" y="2578225"/>
              <a:chExt cx="2202404" cy="1682375"/>
            </a:xfrm>
          </p:grpSpPr>
          <p:sp>
            <p:nvSpPr>
              <p:cNvPr id="2368" name="Google Shape;2368;p165"/>
              <p:cNvSpPr/>
              <p:nvPr/>
            </p:nvSpPr>
            <p:spPr>
              <a:xfrm>
                <a:off x="4832175" y="2578225"/>
                <a:ext cx="698650" cy="697050"/>
              </a:xfrm>
              <a:custGeom>
                <a:rect b="b" l="l" r="r" t="t"/>
                <a:pathLst>
                  <a:path extrusionOk="0" h="27882" w="27946">
                    <a:moveTo>
                      <a:pt x="13807" y="0"/>
                    </a:moveTo>
                    <a:cubicBezTo>
                      <a:pt x="13460" y="0"/>
                      <a:pt x="13094" y="12"/>
                      <a:pt x="12707" y="38"/>
                    </a:cubicBezTo>
                    <a:cubicBezTo>
                      <a:pt x="5539" y="489"/>
                      <a:pt x="2381" y="7030"/>
                      <a:pt x="3058" y="12444"/>
                    </a:cubicBezTo>
                    <a:cubicBezTo>
                      <a:pt x="3735" y="17882"/>
                      <a:pt x="0" y="21191"/>
                      <a:pt x="0" y="21191"/>
                    </a:cubicBezTo>
                    <a:cubicBezTo>
                      <a:pt x="2604" y="25724"/>
                      <a:pt x="9880" y="27882"/>
                      <a:pt x="16217" y="27882"/>
                    </a:cubicBezTo>
                    <a:cubicBezTo>
                      <a:pt x="20494" y="27882"/>
                      <a:pt x="24344" y="26899"/>
                      <a:pt x="26041" y="25000"/>
                    </a:cubicBezTo>
                    <a:cubicBezTo>
                      <a:pt x="26041" y="25000"/>
                      <a:pt x="20402" y="21867"/>
                      <a:pt x="21680" y="17080"/>
                    </a:cubicBezTo>
                    <a:cubicBezTo>
                      <a:pt x="22983" y="12293"/>
                      <a:pt x="27945" y="11366"/>
                      <a:pt x="26266" y="6529"/>
                    </a:cubicBezTo>
                    <a:cubicBezTo>
                      <a:pt x="25275" y="3674"/>
                      <a:pt x="23315" y="3089"/>
                      <a:pt x="21875" y="3089"/>
                    </a:cubicBezTo>
                    <a:cubicBezTo>
                      <a:pt x="20875" y="3089"/>
                      <a:pt x="20126" y="3371"/>
                      <a:pt x="20126" y="3371"/>
                    </a:cubicBezTo>
                    <a:cubicBezTo>
                      <a:pt x="20126" y="3371"/>
                      <a:pt x="19635" y="0"/>
                      <a:pt x="138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65"/>
              <p:cNvSpPr/>
              <p:nvPr/>
            </p:nvSpPr>
            <p:spPr>
              <a:xfrm>
                <a:off x="5801475" y="3216375"/>
                <a:ext cx="184250" cy="723700"/>
              </a:xfrm>
              <a:custGeom>
                <a:rect b="b" l="l" r="r" t="t"/>
                <a:pathLst>
                  <a:path extrusionOk="0" h="28948" w="7370">
                    <a:moveTo>
                      <a:pt x="151" y="25038"/>
                    </a:moveTo>
                    <a:lnTo>
                      <a:pt x="1429" y="2557"/>
                    </a:lnTo>
                    <a:cubicBezTo>
                      <a:pt x="1630" y="26"/>
                      <a:pt x="5289" y="0"/>
                      <a:pt x="5514" y="2507"/>
                    </a:cubicBezTo>
                    <a:lnTo>
                      <a:pt x="7219" y="24963"/>
                    </a:lnTo>
                    <a:cubicBezTo>
                      <a:pt x="7369" y="26918"/>
                      <a:pt x="5915" y="28622"/>
                      <a:pt x="3961" y="28773"/>
                    </a:cubicBezTo>
                    <a:cubicBezTo>
                      <a:pt x="1830" y="28948"/>
                      <a:pt x="1" y="27169"/>
                      <a:pt x="151" y="250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65"/>
              <p:cNvSpPr/>
              <p:nvPr/>
            </p:nvSpPr>
            <p:spPr>
              <a:xfrm>
                <a:off x="5275775" y="3216375"/>
                <a:ext cx="711200" cy="717450"/>
              </a:xfrm>
              <a:custGeom>
                <a:rect b="b" l="l" r="r" t="t"/>
                <a:pathLst>
                  <a:path extrusionOk="0" h="28698" w="28448">
                    <a:moveTo>
                      <a:pt x="24537" y="28697"/>
                    </a:moveTo>
                    <a:cubicBezTo>
                      <a:pt x="23610" y="28697"/>
                      <a:pt x="22683" y="28346"/>
                      <a:pt x="22006" y="27620"/>
                    </a:cubicBezTo>
                    <a:lnTo>
                      <a:pt x="1354" y="6366"/>
                    </a:lnTo>
                    <a:cubicBezTo>
                      <a:pt x="1" y="4963"/>
                      <a:pt x="26" y="2707"/>
                      <a:pt x="1430" y="1354"/>
                    </a:cubicBezTo>
                    <a:cubicBezTo>
                      <a:pt x="2833" y="0"/>
                      <a:pt x="5089" y="26"/>
                      <a:pt x="6442" y="1429"/>
                    </a:cubicBezTo>
                    <a:lnTo>
                      <a:pt x="27069" y="22682"/>
                    </a:lnTo>
                    <a:cubicBezTo>
                      <a:pt x="28447" y="24086"/>
                      <a:pt x="28422" y="26341"/>
                      <a:pt x="26994" y="27695"/>
                    </a:cubicBezTo>
                    <a:cubicBezTo>
                      <a:pt x="26317" y="28372"/>
                      <a:pt x="25415" y="28697"/>
                      <a:pt x="24537" y="2869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65"/>
              <p:cNvSpPr/>
              <p:nvPr/>
            </p:nvSpPr>
            <p:spPr>
              <a:xfrm>
                <a:off x="5830301" y="2998320"/>
                <a:ext cx="330203" cy="365950"/>
              </a:xfrm>
              <a:custGeom>
                <a:rect b="b" l="l" r="r" t="t"/>
                <a:pathLst>
                  <a:path extrusionOk="0" h="14638" w="15114">
                    <a:moveTo>
                      <a:pt x="477" y="9224"/>
                    </a:moveTo>
                    <a:cubicBezTo>
                      <a:pt x="477" y="9224"/>
                      <a:pt x="1605" y="3735"/>
                      <a:pt x="2181" y="3234"/>
                    </a:cubicBezTo>
                    <a:cubicBezTo>
                      <a:pt x="2732" y="2707"/>
                      <a:pt x="3635" y="5389"/>
                      <a:pt x="3635" y="5389"/>
                    </a:cubicBezTo>
                    <a:cubicBezTo>
                      <a:pt x="6417" y="2758"/>
                      <a:pt x="12256" y="1"/>
                      <a:pt x="12682" y="226"/>
                    </a:cubicBezTo>
                    <a:cubicBezTo>
                      <a:pt x="13359" y="602"/>
                      <a:pt x="8923" y="3685"/>
                      <a:pt x="8923" y="3685"/>
                    </a:cubicBezTo>
                    <a:cubicBezTo>
                      <a:pt x="8923" y="3685"/>
                      <a:pt x="14061" y="1329"/>
                      <a:pt x="14387" y="1956"/>
                    </a:cubicBezTo>
                    <a:cubicBezTo>
                      <a:pt x="14662" y="2507"/>
                      <a:pt x="9499" y="5289"/>
                      <a:pt x="9499" y="5289"/>
                    </a:cubicBezTo>
                    <a:cubicBezTo>
                      <a:pt x="9499" y="5289"/>
                      <a:pt x="15113" y="3409"/>
                      <a:pt x="15038" y="4036"/>
                    </a:cubicBezTo>
                    <a:cubicBezTo>
                      <a:pt x="14963" y="4662"/>
                      <a:pt x="10001" y="6768"/>
                      <a:pt x="10001" y="6768"/>
                    </a:cubicBezTo>
                    <a:cubicBezTo>
                      <a:pt x="10001" y="6768"/>
                      <a:pt x="14687" y="5840"/>
                      <a:pt x="14612" y="6266"/>
                    </a:cubicBezTo>
                    <a:cubicBezTo>
                      <a:pt x="14537" y="6692"/>
                      <a:pt x="9976" y="8522"/>
                      <a:pt x="9976" y="8522"/>
                    </a:cubicBezTo>
                    <a:cubicBezTo>
                      <a:pt x="7720" y="9449"/>
                      <a:pt x="6968" y="10301"/>
                      <a:pt x="4762" y="11855"/>
                    </a:cubicBezTo>
                    <a:cubicBezTo>
                      <a:pt x="828" y="14637"/>
                      <a:pt x="1" y="13108"/>
                      <a:pt x="477" y="92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65"/>
              <p:cNvSpPr/>
              <p:nvPr/>
            </p:nvSpPr>
            <p:spPr>
              <a:xfrm>
                <a:off x="4454975" y="3279025"/>
                <a:ext cx="573975" cy="668575"/>
              </a:xfrm>
              <a:custGeom>
                <a:rect b="b" l="l" r="r" t="t"/>
                <a:pathLst>
                  <a:path extrusionOk="0" h="26743" w="22959">
                    <a:moveTo>
                      <a:pt x="3986" y="26743"/>
                    </a:moveTo>
                    <a:cubicBezTo>
                      <a:pt x="3234" y="26743"/>
                      <a:pt x="2457" y="26517"/>
                      <a:pt x="1830" y="25991"/>
                    </a:cubicBezTo>
                    <a:cubicBezTo>
                      <a:pt x="276" y="24788"/>
                      <a:pt x="1" y="22582"/>
                      <a:pt x="1204" y="21028"/>
                    </a:cubicBezTo>
                    <a:lnTo>
                      <a:pt x="16166" y="1830"/>
                    </a:lnTo>
                    <a:cubicBezTo>
                      <a:pt x="17369" y="276"/>
                      <a:pt x="19600" y="1"/>
                      <a:pt x="21154" y="1204"/>
                    </a:cubicBezTo>
                    <a:cubicBezTo>
                      <a:pt x="22683" y="2407"/>
                      <a:pt x="22958" y="4637"/>
                      <a:pt x="21755" y="6166"/>
                    </a:cubicBezTo>
                    <a:lnTo>
                      <a:pt x="6793" y="25389"/>
                    </a:lnTo>
                    <a:cubicBezTo>
                      <a:pt x="6091" y="26292"/>
                      <a:pt x="5063" y="26743"/>
                      <a:pt x="3986" y="2674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65"/>
              <p:cNvSpPr/>
              <p:nvPr/>
            </p:nvSpPr>
            <p:spPr>
              <a:xfrm>
                <a:off x="4867250" y="3201975"/>
                <a:ext cx="763825" cy="1058625"/>
              </a:xfrm>
              <a:custGeom>
                <a:rect b="b" l="l" r="r" t="t"/>
                <a:pathLst>
                  <a:path extrusionOk="0" h="42345" w="30553">
                    <a:moveTo>
                      <a:pt x="11881" y="0"/>
                    </a:moveTo>
                    <a:lnTo>
                      <a:pt x="3635" y="2531"/>
                    </a:lnTo>
                    <a:lnTo>
                      <a:pt x="1" y="16191"/>
                    </a:lnTo>
                    <a:cubicBezTo>
                      <a:pt x="1755" y="24762"/>
                      <a:pt x="2833" y="32456"/>
                      <a:pt x="3059" y="37970"/>
                    </a:cubicBezTo>
                    <a:cubicBezTo>
                      <a:pt x="3134" y="39975"/>
                      <a:pt x="4863" y="41730"/>
                      <a:pt x="6868" y="41855"/>
                    </a:cubicBezTo>
                    <a:cubicBezTo>
                      <a:pt x="10270" y="42061"/>
                      <a:pt x="13437" y="42344"/>
                      <a:pt x="16376" y="42344"/>
                    </a:cubicBezTo>
                    <a:cubicBezTo>
                      <a:pt x="21297" y="42344"/>
                      <a:pt x="25578" y="41550"/>
                      <a:pt x="29249" y="38271"/>
                    </a:cubicBezTo>
                    <a:cubicBezTo>
                      <a:pt x="30277" y="37369"/>
                      <a:pt x="30553" y="35865"/>
                      <a:pt x="29926" y="34637"/>
                    </a:cubicBezTo>
                    <a:cubicBezTo>
                      <a:pt x="26167" y="27118"/>
                      <a:pt x="26517" y="21629"/>
                      <a:pt x="26568" y="10952"/>
                    </a:cubicBezTo>
                    <a:lnTo>
                      <a:pt x="19575" y="602"/>
                    </a:lnTo>
                    <a:lnTo>
                      <a:pt x="11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65"/>
              <p:cNvSpPr/>
              <p:nvPr/>
            </p:nvSpPr>
            <p:spPr>
              <a:xfrm>
                <a:off x="4583425" y="3265250"/>
                <a:ext cx="451150" cy="710675"/>
              </a:xfrm>
              <a:custGeom>
                <a:rect b="b" l="l" r="r" t="t"/>
                <a:pathLst>
                  <a:path extrusionOk="0" h="28427" w="18046">
                    <a:moveTo>
                      <a:pt x="14988" y="0"/>
                    </a:moveTo>
                    <a:lnTo>
                      <a:pt x="13434" y="502"/>
                    </a:lnTo>
                    <a:cubicBezTo>
                      <a:pt x="11304" y="1153"/>
                      <a:pt x="9474" y="2507"/>
                      <a:pt x="8196" y="4311"/>
                    </a:cubicBezTo>
                    <a:lnTo>
                      <a:pt x="527" y="13584"/>
                    </a:lnTo>
                    <a:cubicBezTo>
                      <a:pt x="151" y="14036"/>
                      <a:pt x="1" y="14637"/>
                      <a:pt x="101" y="15213"/>
                    </a:cubicBezTo>
                    <a:cubicBezTo>
                      <a:pt x="727" y="18873"/>
                      <a:pt x="3058" y="25414"/>
                      <a:pt x="5289" y="27895"/>
                    </a:cubicBezTo>
                    <a:cubicBezTo>
                      <a:pt x="5610" y="28246"/>
                      <a:pt x="6051" y="28426"/>
                      <a:pt x="6492" y="28426"/>
                    </a:cubicBezTo>
                    <a:cubicBezTo>
                      <a:pt x="6807" y="28426"/>
                      <a:pt x="7122" y="28334"/>
                      <a:pt x="7394" y="28146"/>
                    </a:cubicBezTo>
                    <a:lnTo>
                      <a:pt x="18046" y="20652"/>
                    </a:lnTo>
                    <a:lnTo>
                      <a:pt x="149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65"/>
              <p:cNvSpPr/>
              <p:nvPr/>
            </p:nvSpPr>
            <p:spPr>
              <a:xfrm>
                <a:off x="5356625" y="3217000"/>
                <a:ext cx="399775" cy="677100"/>
              </a:xfrm>
              <a:custGeom>
                <a:rect b="b" l="l" r="r" t="t"/>
                <a:pathLst>
                  <a:path extrusionOk="0" h="27084" w="15991">
                    <a:moveTo>
                      <a:pt x="0" y="1"/>
                    </a:moveTo>
                    <a:lnTo>
                      <a:pt x="2206" y="19800"/>
                    </a:lnTo>
                    <a:lnTo>
                      <a:pt x="12632" y="26868"/>
                    </a:lnTo>
                    <a:cubicBezTo>
                      <a:pt x="12847" y="27016"/>
                      <a:pt x="13076" y="27084"/>
                      <a:pt x="13299" y="27084"/>
                    </a:cubicBezTo>
                    <a:cubicBezTo>
                      <a:pt x="13828" y="27084"/>
                      <a:pt x="14325" y="26705"/>
                      <a:pt x="14536" y="26141"/>
                    </a:cubicBezTo>
                    <a:cubicBezTo>
                      <a:pt x="15714" y="23033"/>
                      <a:pt x="15990" y="15590"/>
                      <a:pt x="15489" y="12732"/>
                    </a:cubicBezTo>
                    <a:cubicBezTo>
                      <a:pt x="15414" y="12407"/>
                      <a:pt x="15313" y="12081"/>
                      <a:pt x="15063" y="11880"/>
                    </a:cubicBezTo>
                    <a:cubicBezTo>
                      <a:pt x="13459" y="10502"/>
                      <a:pt x="7293" y="5189"/>
                      <a:pt x="5338" y="2958"/>
                    </a:cubicBezTo>
                    <a:cubicBezTo>
                      <a:pt x="3985" y="1454"/>
                      <a:pt x="2331" y="251"/>
                      <a:pt x="326" y="26"/>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65"/>
              <p:cNvSpPr/>
              <p:nvPr/>
            </p:nvSpPr>
            <p:spPr>
              <a:xfrm>
                <a:off x="5265750" y="3430025"/>
                <a:ext cx="271350" cy="303300"/>
              </a:xfrm>
              <a:custGeom>
                <a:rect b="b" l="l" r="r" t="t"/>
                <a:pathLst>
                  <a:path extrusionOk="0" h="12132" w="10854">
                    <a:moveTo>
                      <a:pt x="6968" y="1"/>
                    </a:moveTo>
                    <a:lnTo>
                      <a:pt x="1" y="6943"/>
                    </a:lnTo>
                    <a:lnTo>
                      <a:pt x="7871" y="12131"/>
                    </a:lnTo>
                    <a:cubicBezTo>
                      <a:pt x="7871" y="12131"/>
                      <a:pt x="10853" y="9800"/>
                      <a:pt x="10427" y="6216"/>
                    </a:cubicBezTo>
                    <a:cubicBezTo>
                      <a:pt x="10076" y="3460"/>
                      <a:pt x="8447" y="1680"/>
                      <a:pt x="6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65"/>
              <p:cNvSpPr/>
              <p:nvPr/>
            </p:nvSpPr>
            <p:spPr>
              <a:xfrm>
                <a:off x="4938075" y="3203850"/>
                <a:ext cx="469950" cy="179850"/>
              </a:xfrm>
              <a:custGeom>
                <a:rect b="b" l="l" r="r" t="t"/>
                <a:pathLst>
                  <a:path extrusionOk="0" h="7194" w="18798">
                    <a:moveTo>
                      <a:pt x="18797" y="1003"/>
                    </a:moveTo>
                    <a:cubicBezTo>
                      <a:pt x="18246" y="777"/>
                      <a:pt x="17669" y="627"/>
                      <a:pt x="17068" y="552"/>
                    </a:cubicBezTo>
                    <a:lnTo>
                      <a:pt x="16742" y="527"/>
                    </a:lnTo>
                    <a:lnTo>
                      <a:pt x="9950" y="0"/>
                    </a:lnTo>
                    <a:lnTo>
                      <a:pt x="8822" y="0"/>
                    </a:lnTo>
                    <a:lnTo>
                      <a:pt x="802" y="2456"/>
                    </a:lnTo>
                    <a:lnTo>
                      <a:pt x="0" y="2707"/>
                    </a:lnTo>
                    <a:cubicBezTo>
                      <a:pt x="7293" y="7193"/>
                      <a:pt x="16692" y="4486"/>
                      <a:pt x="18797" y="100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65"/>
              <p:cNvSpPr/>
              <p:nvPr/>
            </p:nvSpPr>
            <p:spPr>
              <a:xfrm>
                <a:off x="5013250" y="3764000"/>
                <a:ext cx="168575" cy="86475"/>
              </a:xfrm>
              <a:custGeom>
                <a:rect b="b" l="l" r="r" t="t"/>
                <a:pathLst>
                  <a:path extrusionOk="0" h="3459" w="6743">
                    <a:moveTo>
                      <a:pt x="101" y="0"/>
                    </a:moveTo>
                    <a:cubicBezTo>
                      <a:pt x="51" y="25"/>
                      <a:pt x="1" y="76"/>
                      <a:pt x="26" y="126"/>
                    </a:cubicBezTo>
                    <a:cubicBezTo>
                      <a:pt x="377" y="1504"/>
                      <a:pt x="2156" y="3459"/>
                      <a:pt x="5540" y="3459"/>
                    </a:cubicBezTo>
                    <a:cubicBezTo>
                      <a:pt x="5890" y="3459"/>
                      <a:pt x="6266" y="3459"/>
                      <a:pt x="6642" y="3409"/>
                    </a:cubicBezTo>
                    <a:cubicBezTo>
                      <a:pt x="6692" y="3384"/>
                      <a:pt x="6743" y="3359"/>
                      <a:pt x="6743" y="3284"/>
                    </a:cubicBezTo>
                    <a:cubicBezTo>
                      <a:pt x="6717" y="3233"/>
                      <a:pt x="6692" y="3208"/>
                      <a:pt x="6617" y="3208"/>
                    </a:cubicBezTo>
                    <a:cubicBezTo>
                      <a:pt x="6251" y="3252"/>
                      <a:pt x="5899" y="3273"/>
                      <a:pt x="5562" y="3273"/>
                    </a:cubicBezTo>
                    <a:cubicBezTo>
                      <a:pt x="2436" y="3273"/>
                      <a:pt x="563" y="1501"/>
                      <a:pt x="201" y="76"/>
                    </a:cubicBezTo>
                    <a:cubicBezTo>
                      <a:pt x="201" y="25"/>
                      <a:pt x="151"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65"/>
              <p:cNvSpPr/>
              <p:nvPr/>
            </p:nvSpPr>
            <p:spPr>
              <a:xfrm>
                <a:off x="5501350" y="3394950"/>
                <a:ext cx="23825" cy="162300"/>
              </a:xfrm>
              <a:custGeom>
                <a:rect b="b" l="l" r="r" t="t"/>
                <a:pathLst>
                  <a:path extrusionOk="0" h="6492" w="953">
                    <a:moveTo>
                      <a:pt x="76" y="0"/>
                    </a:moveTo>
                    <a:cubicBezTo>
                      <a:pt x="26" y="25"/>
                      <a:pt x="1" y="76"/>
                      <a:pt x="1" y="126"/>
                    </a:cubicBezTo>
                    <a:cubicBezTo>
                      <a:pt x="527" y="2081"/>
                      <a:pt x="752" y="4061"/>
                      <a:pt x="702" y="6391"/>
                    </a:cubicBezTo>
                    <a:cubicBezTo>
                      <a:pt x="702" y="6441"/>
                      <a:pt x="752" y="6492"/>
                      <a:pt x="803" y="6492"/>
                    </a:cubicBezTo>
                    <a:cubicBezTo>
                      <a:pt x="853" y="6492"/>
                      <a:pt x="903" y="6441"/>
                      <a:pt x="903" y="6391"/>
                    </a:cubicBezTo>
                    <a:cubicBezTo>
                      <a:pt x="953" y="4061"/>
                      <a:pt x="727" y="2030"/>
                      <a:pt x="201" y="76"/>
                    </a:cubicBezTo>
                    <a:cubicBezTo>
                      <a:pt x="176" y="25"/>
                      <a:pt x="126" y="0"/>
                      <a:pt x="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65"/>
              <p:cNvSpPr/>
              <p:nvPr/>
            </p:nvSpPr>
            <p:spPr>
              <a:xfrm>
                <a:off x="5503225" y="3532075"/>
                <a:ext cx="78350" cy="287075"/>
              </a:xfrm>
              <a:custGeom>
                <a:rect b="b" l="l" r="r" t="t"/>
                <a:pathLst>
                  <a:path extrusionOk="0" h="11483" w="3134">
                    <a:moveTo>
                      <a:pt x="139" y="0"/>
                    </a:moveTo>
                    <a:cubicBezTo>
                      <a:pt x="118" y="0"/>
                      <a:pt x="97" y="8"/>
                      <a:pt x="76" y="29"/>
                    </a:cubicBezTo>
                    <a:cubicBezTo>
                      <a:pt x="51" y="54"/>
                      <a:pt x="26" y="104"/>
                      <a:pt x="76" y="154"/>
                    </a:cubicBezTo>
                    <a:lnTo>
                      <a:pt x="176" y="305"/>
                    </a:lnTo>
                    <a:cubicBezTo>
                      <a:pt x="1354" y="1884"/>
                      <a:pt x="2682" y="3638"/>
                      <a:pt x="2783" y="6094"/>
                    </a:cubicBezTo>
                    <a:cubicBezTo>
                      <a:pt x="2933" y="9353"/>
                      <a:pt x="76" y="11282"/>
                      <a:pt x="51" y="11307"/>
                    </a:cubicBezTo>
                    <a:cubicBezTo>
                      <a:pt x="1" y="11332"/>
                      <a:pt x="1" y="11383"/>
                      <a:pt x="26" y="11433"/>
                    </a:cubicBezTo>
                    <a:cubicBezTo>
                      <a:pt x="51" y="11458"/>
                      <a:pt x="76" y="11483"/>
                      <a:pt x="101" y="11483"/>
                    </a:cubicBezTo>
                    <a:cubicBezTo>
                      <a:pt x="126" y="11483"/>
                      <a:pt x="151" y="11458"/>
                      <a:pt x="151" y="11458"/>
                    </a:cubicBezTo>
                    <a:cubicBezTo>
                      <a:pt x="201" y="11433"/>
                      <a:pt x="3134" y="9453"/>
                      <a:pt x="2983" y="6094"/>
                    </a:cubicBezTo>
                    <a:cubicBezTo>
                      <a:pt x="2883" y="3563"/>
                      <a:pt x="1530" y="1784"/>
                      <a:pt x="327" y="205"/>
                    </a:cubicBezTo>
                    <a:lnTo>
                      <a:pt x="226" y="29"/>
                    </a:lnTo>
                    <a:cubicBezTo>
                      <a:pt x="197" y="15"/>
                      <a:pt x="168"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65"/>
              <p:cNvSpPr/>
              <p:nvPr/>
            </p:nvSpPr>
            <p:spPr>
              <a:xfrm>
                <a:off x="4879175" y="3616575"/>
                <a:ext cx="35725" cy="245200"/>
              </a:xfrm>
              <a:custGeom>
                <a:rect b="b" l="l" r="r" t="t"/>
                <a:pathLst>
                  <a:path extrusionOk="0" h="9808" w="1429">
                    <a:moveTo>
                      <a:pt x="114" y="1"/>
                    </a:moveTo>
                    <a:cubicBezTo>
                      <a:pt x="102" y="1"/>
                      <a:pt x="89" y="3"/>
                      <a:pt x="75" y="8"/>
                    </a:cubicBezTo>
                    <a:cubicBezTo>
                      <a:pt x="25" y="8"/>
                      <a:pt x="0" y="58"/>
                      <a:pt x="0" y="108"/>
                    </a:cubicBezTo>
                    <a:cubicBezTo>
                      <a:pt x="627" y="3065"/>
                      <a:pt x="1028" y="6198"/>
                      <a:pt x="1253" y="9707"/>
                    </a:cubicBezTo>
                    <a:cubicBezTo>
                      <a:pt x="1253" y="9757"/>
                      <a:pt x="1278" y="9807"/>
                      <a:pt x="1354" y="9807"/>
                    </a:cubicBezTo>
                    <a:cubicBezTo>
                      <a:pt x="1404" y="9807"/>
                      <a:pt x="1429" y="9757"/>
                      <a:pt x="1429" y="9707"/>
                    </a:cubicBezTo>
                    <a:cubicBezTo>
                      <a:pt x="1203" y="6173"/>
                      <a:pt x="802" y="3040"/>
                      <a:pt x="201" y="83"/>
                    </a:cubicBezTo>
                    <a:cubicBezTo>
                      <a:pt x="201" y="42"/>
                      <a:pt x="167" y="1"/>
                      <a:pt x="1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65"/>
              <p:cNvSpPr/>
              <p:nvPr/>
            </p:nvSpPr>
            <p:spPr>
              <a:xfrm>
                <a:off x="5037700" y="3032150"/>
                <a:ext cx="196750" cy="283875"/>
              </a:xfrm>
              <a:custGeom>
                <a:rect b="b" l="l" r="r" t="t"/>
                <a:pathLst>
                  <a:path extrusionOk="0" h="11355" w="7870">
                    <a:moveTo>
                      <a:pt x="1078" y="1"/>
                    </a:moveTo>
                    <a:lnTo>
                      <a:pt x="0" y="9324"/>
                    </a:lnTo>
                    <a:cubicBezTo>
                      <a:pt x="0" y="9324"/>
                      <a:pt x="4612" y="11354"/>
                      <a:pt x="7644" y="9675"/>
                    </a:cubicBezTo>
                    <a:lnTo>
                      <a:pt x="7870" y="333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65"/>
              <p:cNvSpPr/>
              <p:nvPr/>
            </p:nvSpPr>
            <p:spPr>
              <a:xfrm>
                <a:off x="5087825" y="3101700"/>
                <a:ext cx="146625" cy="93725"/>
              </a:xfrm>
              <a:custGeom>
                <a:rect b="b" l="l" r="r" t="t"/>
                <a:pathLst>
                  <a:path extrusionOk="0" h="3749" w="5865">
                    <a:moveTo>
                      <a:pt x="0" y="1"/>
                    </a:moveTo>
                    <a:cubicBezTo>
                      <a:pt x="0" y="1"/>
                      <a:pt x="1148" y="3749"/>
                      <a:pt x="5323" y="3749"/>
                    </a:cubicBezTo>
                    <a:cubicBezTo>
                      <a:pt x="5467" y="3749"/>
                      <a:pt x="5614" y="3744"/>
                      <a:pt x="5765" y="3735"/>
                    </a:cubicBezTo>
                    <a:lnTo>
                      <a:pt x="5865" y="112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65"/>
              <p:cNvSpPr/>
              <p:nvPr/>
            </p:nvSpPr>
            <p:spPr>
              <a:xfrm>
                <a:off x="5025150" y="2666250"/>
                <a:ext cx="399775" cy="509425"/>
              </a:xfrm>
              <a:custGeom>
                <a:rect b="b" l="l" r="r" t="t"/>
                <a:pathLst>
                  <a:path extrusionOk="0" h="20377" w="15991">
                    <a:moveTo>
                      <a:pt x="10126" y="1203"/>
                    </a:moveTo>
                    <a:cubicBezTo>
                      <a:pt x="3585" y="0"/>
                      <a:pt x="1" y="3685"/>
                      <a:pt x="327" y="11103"/>
                    </a:cubicBezTo>
                    <a:cubicBezTo>
                      <a:pt x="602" y="16993"/>
                      <a:pt x="4161" y="20376"/>
                      <a:pt x="8748" y="19775"/>
                    </a:cubicBezTo>
                    <a:cubicBezTo>
                      <a:pt x="12382" y="19299"/>
                      <a:pt x="14763" y="16517"/>
                      <a:pt x="15264" y="12156"/>
                    </a:cubicBezTo>
                    <a:cubicBezTo>
                      <a:pt x="15991" y="5940"/>
                      <a:pt x="14036" y="1905"/>
                      <a:pt x="10126" y="120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65"/>
              <p:cNvSpPr/>
              <p:nvPr/>
            </p:nvSpPr>
            <p:spPr>
              <a:xfrm>
                <a:off x="4983175" y="2671400"/>
                <a:ext cx="330225" cy="266400"/>
              </a:xfrm>
              <a:custGeom>
                <a:rect b="b" l="l" r="r" t="t"/>
                <a:pathLst>
                  <a:path extrusionOk="0" h="10656" w="13209">
                    <a:moveTo>
                      <a:pt x="9223" y="1"/>
                    </a:moveTo>
                    <a:cubicBezTo>
                      <a:pt x="7884" y="1"/>
                      <a:pt x="6541" y="333"/>
                      <a:pt x="5314" y="997"/>
                    </a:cubicBezTo>
                    <a:cubicBezTo>
                      <a:pt x="3384" y="2025"/>
                      <a:pt x="1805" y="3905"/>
                      <a:pt x="878" y="6135"/>
                    </a:cubicBezTo>
                    <a:cubicBezTo>
                      <a:pt x="677" y="6687"/>
                      <a:pt x="477" y="7263"/>
                      <a:pt x="351" y="7839"/>
                    </a:cubicBezTo>
                    <a:cubicBezTo>
                      <a:pt x="201" y="8391"/>
                      <a:pt x="1" y="9118"/>
                      <a:pt x="126" y="9694"/>
                    </a:cubicBezTo>
                    <a:cubicBezTo>
                      <a:pt x="251" y="10246"/>
                      <a:pt x="727" y="10471"/>
                      <a:pt x="1179" y="10546"/>
                    </a:cubicBezTo>
                    <a:cubicBezTo>
                      <a:pt x="1619" y="10623"/>
                      <a:pt x="2074" y="10656"/>
                      <a:pt x="2532" y="10656"/>
                    </a:cubicBezTo>
                    <a:cubicBezTo>
                      <a:pt x="2674" y="10656"/>
                      <a:pt x="2816" y="10652"/>
                      <a:pt x="2958" y="10647"/>
                    </a:cubicBezTo>
                    <a:cubicBezTo>
                      <a:pt x="5289" y="10521"/>
                      <a:pt x="7595" y="9569"/>
                      <a:pt x="9449" y="7865"/>
                    </a:cubicBezTo>
                    <a:cubicBezTo>
                      <a:pt x="11204" y="6261"/>
                      <a:pt x="12532" y="4005"/>
                      <a:pt x="13184" y="1524"/>
                    </a:cubicBezTo>
                    <a:cubicBezTo>
                      <a:pt x="13209" y="1398"/>
                      <a:pt x="13159" y="1298"/>
                      <a:pt x="13083" y="1248"/>
                    </a:cubicBezTo>
                    <a:cubicBezTo>
                      <a:pt x="13108" y="1123"/>
                      <a:pt x="13083" y="972"/>
                      <a:pt x="12958" y="922"/>
                    </a:cubicBezTo>
                    <a:cubicBezTo>
                      <a:pt x="11791" y="308"/>
                      <a:pt x="10509" y="1"/>
                      <a:pt x="92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65"/>
              <p:cNvSpPr/>
              <p:nvPr/>
            </p:nvSpPr>
            <p:spPr>
              <a:xfrm>
                <a:off x="4977550" y="2911225"/>
                <a:ext cx="88350" cy="108425"/>
              </a:xfrm>
              <a:custGeom>
                <a:rect b="b" l="l" r="r" t="t"/>
                <a:pathLst>
                  <a:path extrusionOk="0" h="4337" w="3534">
                    <a:moveTo>
                      <a:pt x="3158" y="1755"/>
                    </a:moveTo>
                    <a:cubicBezTo>
                      <a:pt x="3534" y="2808"/>
                      <a:pt x="3208" y="3785"/>
                      <a:pt x="2456" y="4061"/>
                    </a:cubicBezTo>
                    <a:cubicBezTo>
                      <a:pt x="1704" y="4337"/>
                      <a:pt x="777" y="3710"/>
                      <a:pt x="401" y="2683"/>
                    </a:cubicBezTo>
                    <a:cubicBezTo>
                      <a:pt x="0" y="1630"/>
                      <a:pt x="301" y="552"/>
                      <a:pt x="1053" y="277"/>
                    </a:cubicBezTo>
                    <a:cubicBezTo>
                      <a:pt x="1805" y="1"/>
                      <a:pt x="2782" y="703"/>
                      <a:pt x="3158" y="17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65"/>
              <p:cNvSpPr/>
              <p:nvPr/>
            </p:nvSpPr>
            <p:spPr>
              <a:xfrm>
                <a:off x="4995075" y="2930650"/>
                <a:ext cx="48275" cy="58300"/>
              </a:xfrm>
              <a:custGeom>
                <a:rect b="b" l="l" r="r" t="t"/>
                <a:pathLst>
                  <a:path extrusionOk="0" h="2332" w="1931">
                    <a:moveTo>
                      <a:pt x="1705" y="2332"/>
                    </a:moveTo>
                    <a:cubicBezTo>
                      <a:pt x="1680" y="2332"/>
                      <a:pt x="1655" y="2332"/>
                      <a:pt x="1630" y="2307"/>
                    </a:cubicBezTo>
                    <a:cubicBezTo>
                      <a:pt x="1279" y="2181"/>
                      <a:pt x="1053" y="1881"/>
                      <a:pt x="1028" y="1555"/>
                    </a:cubicBezTo>
                    <a:cubicBezTo>
                      <a:pt x="1028" y="1379"/>
                      <a:pt x="1079" y="1254"/>
                      <a:pt x="1129" y="1154"/>
                    </a:cubicBezTo>
                    <a:cubicBezTo>
                      <a:pt x="1179" y="1079"/>
                      <a:pt x="1204" y="1003"/>
                      <a:pt x="1204" y="953"/>
                    </a:cubicBezTo>
                    <a:cubicBezTo>
                      <a:pt x="1204" y="828"/>
                      <a:pt x="1179" y="703"/>
                      <a:pt x="1079" y="627"/>
                    </a:cubicBezTo>
                    <a:cubicBezTo>
                      <a:pt x="978" y="502"/>
                      <a:pt x="828" y="452"/>
                      <a:pt x="728" y="452"/>
                    </a:cubicBezTo>
                    <a:cubicBezTo>
                      <a:pt x="552" y="477"/>
                      <a:pt x="427" y="678"/>
                      <a:pt x="427" y="878"/>
                    </a:cubicBezTo>
                    <a:cubicBezTo>
                      <a:pt x="427" y="978"/>
                      <a:pt x="327" y="1053"/>
                      <a:pt x="226" y="1079"/>
                    </a:cubicBezTo>
                    <a:cubicBezTo>
                      <a:pt x="101" y="1053"/>
                      <a:pt x="1" y="978"/>
                      <a:pt x="26" y="853"/>
                    </a:cubicBezTo>
                    <a:cubicBezTo>
                      <a:pt x="26" y="502"/>
                      <a:pt x="251" y="101"/>
                      <a:pt x="678" y="51"/>
                    </a:cubicBezTo>
                    <a:cubicBezTo>
                      <a:pt x="928" y="1"/>
                      <a:pt x="1204" y="126"/>
                      <a:pt x="1404" y="352"/>
                    </a:cubicBezTo>
                    <a:cubicBezTo>
                      <a:pt x="1555" y="527"/>
                      <a:pt x="1630" y="753"/>
                      <a:pt x="1605" y="978"/>
                    </a:cubicBezTo>
                    <a:cubicBezTo>
                      <a:pt x="1605" y="1104"/>
                      <a:pt x="1555" y="1204"/>
                      <a:pt x="1530" y="1304"/>
                    </a:cubicBezTo>
                    <a:cubicBezTo>
                      <a:pt x="1480" y="1379"/>
                      <a:pt x="1454" y="1454"/>
                      <a:pt x="1454" y="1530"/>
                    </a:cubicBezTo>
                    <a:cubicBezTo>
                      <a:pt x="1454" y="1730"/>
                      <a:pt x="1630" y="1881"/>
                      <a:pt x="1780" y="1931"/>
                    </a:cubicBezTo>
                    <a:cubicBezTo>
                      <a:pt x="1881" y="1981"/>
                      <a:pt x="1931" y="2081"/>
                      <a:pt x="1881" y="2206"/>
                    </a:cubicBezTo>
                    <a:cubicBezTo>
                      <a:pt x="1855" y="2282"/>
                      <a:pt x="1780" y="2332"/>
                      <a:pt x="1705" y="23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65"/>
              <p:cNvSpPr/>
              <p:nvPr/>
            </p:nvSpPr>
            <p:spPr>
              <a:xfrm>
                <a:off x="5315250" y="2855725"/>
                <a:ext cx="80850" cy="17950"/>
              </a:xfrm>
              <a:custGeom>
                <a:rect b="b" l="l" r="r" t="t"/>
                <a:pathLst>
                  <a:path extrusionOk="0" h="718" w="3234">
                    <a:moveTo>
                      <a:pt x="1193" y="0"/>
                    </a:moveTo>
                    <a:cubicBezTo>
                      <a:pt x="715" y="0"/>
                      <a:pt x="275" y="139"/>
                      <a:pt x="1" y="492"/>
                    </a:cubicBezTo>
                    <a:cubicBezTo>
                      <a:pt x="221" y="460"/>
                      <a:pt x="467" y="447"/>
                      <a:pt x="721" y="447"/>
                    </a:cubicBezTo>
                    <a:cubicBezTo>
                      <a:pt x="1884" y="447"/>
                      <a:pt x="3234" y="717"/>
                      <a:pt x="3234" y="717"/>
                    </a:cubicBezTo>
                    <a:cubicBezTo>
                      <a:pt x="2776" y="336"/>
                      <a:pt x="1937" y="0"/>
                      <a:pt x="11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65"/>
              <p:cNvSpPr/>
              <p:nvPr/>
            </p:nvSpPr>
            <p:spPr>
              <a:xfrm>
                <a:off x="5152975" y="2851200"/>
                <a:ext cx="81475" cy="14950"/>
              </a:xfrm>
              <a:custGeom>
                <a:rect b="b" l="l" r="r" t="t"/>
                <a:pathLst>
                  <a:path extrusionOk="0" h="598" w="3259">
                    <a:moveTo>
                      <a:pt x="1936" y="1"/>
                    </a:moveTo>
                    <a:cubicBezTo>
                      <a:pt x="1230" y="1"/>
                      <a:pt x="455" y="271"/>
                      <a:pt x="1" y="597"/>
                    </a:cubicBezTo>
                    <a:cubicBezTo>
                      <a:pt x="1" y="597"/>
                      <a:pt x="960" y="467"/>
                      <a:pt x="1959" y="467"/>
                    </a:cubicBezTo>
                    <a:cubicBezTo>
                      <a:pt x="2413" y="467"/>
                      <a:pt x="2875" y="494"/>
                      <a:pt x="3259" y="572"/>
                    </a:cubicBezTo>
                    <a:cubicBezTo>
                      <a:pt x="2976" y="159"/>
                      <a:pt x="2477" y="1"/>
                      <a:pt x="19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65"/>
              <p:cNvSpPr/>
              <p:nvPr/>
            </p:nvSpPr>
            <p:spPr>
              <a:xfrm>
                <a:off x="5315250" y="2930625"/>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65"/>
              <p:cNvSpPr/>
              <p:nvPr/>
            </p:nvSpPr>
            <p:spPr>
              <a:xfrm>
                <a:off x="5322775" y="2937550"/>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65"/>
              <p:cNvSpPr/>
              <p:nvPr/>
            </p:nvSpPr>
            <p:spPr>
              <a:xfrm>
                <a:off x="5173650" y="2926250"/>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65"/>
              <p:cNvSpPr/>
              <p:nvPr/>
            </p:nvSpPr>
            <p:spPr>
              <a:xfrm>
                <a:off x="5181175" y="2933175"/>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65"/>
              <p:cNvSpPr/>
              <p:nvPr/>
            </p:nvSpPr>
            <p:spPr>
              <a:xfrm>
                <a:off x="5280175" y="2954475"/>
                <a:ext cx="28225" cy="57025"/>
              </a:xfrm>
              <a:custGeom>
                <a:rect b="b" l="l" r="r" t="t"/>
                <a:pathLst>
                  <a:path extrusionOk="0" h="2281" w="1129">
                    <a:moveTo>
                      <a:pt x="226" y="2281"/>
                    </a:moveTo>
                    <a:cubicBezTo>
                      <a:pt x="126" y="2281"/>
                      <a:pt x="25" y="2206"/>
                      <a:pt x="25" y="2105"/>
                    </a:cubicBezTo>
                    <a:cubicBezTo>
                      <a:pt x="0" y="1980"/>
                      <a:pt x="76" y="1880"/>
                      <a:pt x="201" y="1855"/>
                    </a:cubicBezTo>
                    <a:cubicBezTo>
                      <a:pt x="401" y="1830"/>
                      <a:pt x="577" y="1755"/>
                      <a:pt x="627" y="1654"/>
                    </a:cubicBezTo>
                    <a:cubicBezTo>
                      <a:pt x="652" y="1629"/>
                      <a:pt x="677" y="1554"/>
                      <a:pt x="627" y="1404"/>
                    </a:cubicBezTo>
                    <a:cubicBezTo>
                      <a:pt x="577" y="1278"/>
                      <a:pt x="477" y="1078"/>
                      <a:pt x="376" y="902"/>
                    </a:cubicBezTo>
                    <a:cubicBezTo>
                      <a:pt x="251" y="677"/>
                      <a:pt x="126" y="476"/>
                      <a:pt x="76" y="301"/>
                    </a:cubicBezTo>
                    <a:cubicBezTo>
                      <a:pt x="51" y="201"/>
                      <a:pt x="101" y="75"/>
                      <a:pt x="201" y="50"/>
                    </a:cubicBezTo>
                    <a:cubicBezTo>
                      <a:pt x="326" y="0"/>
                      <a:pt x="426" y="75"/>
                      <a:pt x="477" y="176"/>
                    </a:cubicBezTo>
                    <a:cubicBezTo>
                      <a:pt x="527" y="301"/>
                      <a:pt x="627" y="501"/>
                      <a:pt x="727" y="702"/>
                    </a:cubicBezTo>
                    <a:cubicBezTo>
                      <a:pt x="853" y="902"/>
                      <a:pt x="978" y="1103"/>
                      <a:pt x="1028" y="1278"/>
                    </a:cubicBezTo>
                    <a:cubicBezTo>
                      <a:pt x="1128" y="1554"/>
                      <a:pt x="1053" y="1755"/>
                      <a:pt x="978" y="1880"/>
                    </a:cubicBezTo>
                    <a:cubicBezTo>
                      <a:pt x="853" y="2080"/>
                      <a:pt x="602" y="2231"/>
                      <a:pt x="251" y="2281"/>
                    </a:cubicBezTo>
                    <a:cubicBezTo>
                      <a:pt x="251" y="2281"/>
                      <a:pt x="226" y="2281"/>
                      <a:pt x="226" y="22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65"/>
              <p:cNvSpPr/>
              <p:nvPr/>
            </p:nvSpPr>
            <p:spPr>
              <a:xfrm>
                <a:off x="5219400" y="3028400"/>
                <a:ext cx="100900" cy="29550"/>
              </a:xfrm>
              <a:custGeom>
                <a:rect b="b" l="l" r="r" t="t"/>
                <a:pathLst>
                  <a:path extrusionOk="0" h="1182" w="4036">
                    <a:moveTo>
                      <a:pt x="0" y="1"/>
                    </a:moveTo>
                    <a:cubicBezTo>
                      <a:pt x="343" y="826"/>
                      <a:pt x="1246" y="1182"/>
                      <a:pt x="2119" y="1182"/>
                    </a:cubicBezTo>
                    <a:cubicBezTo>
                      <a:pt x="2968" y="1182"/>
                      <a:pt x="3788" y="845"/>
                      <a:pt x="4035" y="276"/>
                    </a:cubicBezTo>
                    <a:lnTo>
                      <a:pt x="4035" y="276"/>
                    </a:lnTo>
                    <a:cubicBezTo>
                      <a:pt x="3815" y="285"/>
                      <a:pt x="3594" y="289"/>
                      <a:pt x="3372" y="289"/>
                    </a:cubicBezTo>
                    <a:cubicBezTo>
                      <a:pt x="2281" y="289"/>
                      <a:pt x="1167" y="188"/>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65"/>
              <p:cNvSpPr/>
              <p:nvPr/>
            </p:nvSpPr>
            <p:spPr>
              <a:xfrm>
                <a:off x="3958100" y="3008975"/>
                <a:ext cx="347775" cy="396025"/>
              </a:xfrm>
              <a:custGeom>
                <a:rect b="b" l="l" r="r" t="t"/>
                <a:pathLst>
                  <a:path extrusionOk="0" h="15841" w="13911">
                    <a:moveTo>
                      <a:pt x="13886" y="10477"/>
                    </a:moveTo>
                    <a:cubicBezTo>
                      <a:pt x="13886" y="10477"/>
                      <a:pt x="13384" y="4913"/>
                      <a:pt x="12883" y="4337"/>
                    </a:cubicBezTo>
                    <a:cubicBezTo>
                      <a:pt x="12382" y="3760"/>
                      <a:pt x="11179" y="6316"/>
                      <a:pt x="11179" y="6316"/>
                    </a:cubicBezTo>
                    <a:cubicBezTo>
                      <a:pt x="8723" y="3384"/>
                      <a:pt x="3234" y="1"/>
                      <a:pt x="2783" y="201"/>
                    </a:cubicBezTo>
                    <a:cubicBezTo>
                      <a:pt x="2056" y="477"/>
                      <a:pt x="6116" y="4036"/>
                      <a:pt x="6116" y="4036"/>
                    </a:cubicBezTo>
                    <a:cubicBezTo>
                      <a:pt x="6116" y="4036"/>
                      <a:pt x="1279" y="1128"/>
                      <a:pt x="903" y="1705"/>
                    </a:cubicBezTo>
                    <a:cubicBezTo>
                      <a:pt x="527" y="2231"/>
                      <a:pt x="5389" y="5565"/>
                      <a:pt x="5389" y="5565"/>
                    </a:cubicBezTo>
                    <a:cubicBezTo>
                      <a:pt x="5389" y="5565"/>
                      <a:pt x="1" y="3083"/>
                      <a:pt x="1" y="3710"/>
                    </a:cubicBezTo>
                    <a:cubicBezTo>
                      <a:pt x="1" y="4337"/>
                      <a:pt x="4713" y="6968"/>
                      <a:pt x="4713" y="6968"/>
                    </a:cubicBezTo>
                    <a:cubicBezTo>
                      <a:pt x="4713" y="6968"/>
                      <a:pt x="151" y="5540"/>
                      <a:pt x="176" y="5966"/>
                    </a:cubicBezTo>
                    <a:cubicBezTo>
                      <a:pt x="226" y="6392"/>
                      <a:pt x="4537" y="8723"/>
                      <a:pt x="4537" y="8723"/>
                    </a:cubicBezTo>
                    <a:cubicBezTo>
                      <a:pt x="6668" y="9900"/>
                      <a:pt x="7319" y="10853"/>
                      <a:pt x="9324" y="12632"/>
                    </a:cubicBezTo>
                    <a:cubicBezTo>
                      <a:pt x="12933" y="15840"/>
                      <a:pt x="13911" y="14387"/>
                      <a:pt x="13886" y="104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65"/>
              <p:cNvSpPr/>
              <p:nvPr/>
            </p:nvSpPr>
            <p:spPr>
              <a:xfrm>
                <a:off x="4185550" y="3235800"/>
                <a:ext cx="459300" cy="711800"/>
              </a:xfrm>
              <a:custGeom>
                <a:rect b="b" l="l" r="r" t="t"/>
                <a:pathLst>
                  <a:path extrusionOk="0" h="28472" w="18372">
                    <a:moveTo>
                      <a:pt x="11078" y="25815"/>
                    </a:moveTo>
                    <a:cubicBezTo>
                      <a:pt x="11078" y="25815"/>
                      <a:pt x="8948" y="21229"/>
                      <a:pt x="6667" y="16241"/>
                    </a:cubicBezTo>
                    <a:cubicBezTo>
                      <a:pt x="3961" y="10427"/>
                      <a:pt x="1028" y="4086"/>
                      <a:pt x="1028" y="4086"/>
                    </a:cubicBezTo>
                    <a:cubicBezTo>
                      <a:pt x="1" y="1755"/>
                      <a:pt x="3209" y="0"/>
                      <a:pt x="4612" y="2156"/>
                    </a:cubicBezTo>
                    <a:lnTo>
                      <a:pt x="17319" y="22432"/>
                    </a:lnTo>
                    <a:cubicBezTo>
                      <a:pt x="18372" y="24086"/>
                      <a:pt x="17845" y="26291"/>
                      <a:pt x="16191" y="27319"/>
                    </a:cubicBezTo>
                    <a:cubicBezTo>
                      <a:pt x="14412" y="28472"/>
                      <a:pt x="11956" y="27745"/>
                      <a:pt x="11078" y="2581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8" name="Google Shape;2398;p165"/>
            <p:cNvGrpSpPr/>
            <p:nvPr/>
          </p:nvGrpSpPr>
          <p:grpSpPr>
            <a:xfrm rot="3601402">
              <a:off x="2760442" y="2316635"/>
              <a:ext cx="1277765" cy="465323"/>
              <a:chOff x="6475310" y="3838117"/>
              <a:chExt cx="1456940" cy="444609"/>
            </a:xfrm>
          </p:grpSpPr>
          <p:sp>
            <p:nvSpPr>
              <p:cNvPr id="2399" name="Google Shape;2399;p165"/>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65"/>
              <p:cNvSpPr/>
              <p:nvPr/>
            </p:nvSpPr>
            <p:spPr>
              <a:xfrm>
                <a:off x="6475310"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01" name="Google Shape;2401;p165"/>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Definitions Pt 1</a:t>
            </a:r>
            <a:endParaRPr/>
          </a:p>
        </p:txBody>
      </p:sp>
      <p:sp>
        <p:nvSpPr>
          <p:cNvPr id="2402" name="Google Shape;2402;p165"/>
          <p:cNvSpPr/>
          <p:nvPr/>
        </p:nvSpPr>
        <p:spPr>
          <a:xfrm flipH="1">
            <a:off x="678624" y="1429394"/>
            <a:ext cx="1041495" cy="902638"/>
          </a:xfrm>
          <a:custGeom>
            <a:rect b="b" l="l" r="r" t="t"/>
            <a:pathLst>
              <a:path extrusionOk="0" h="16897" w="19500">
                <a:moveTo>
                  <a:pt x="7330" y="1"/>
                </a:moveTo>
                <a:cubicBezTo>
                  <a:pt x="7201" y="1"/>
                  <a:pt x="7072" y="10"/>
                  <a:pt x="6943" y="29"/>
                </a:cubicBezTo>
                <a:cubicBezTo>
                  <a:pt x="6091" y="154"/>
                  <a:pt x="5339" y="605"/>
                  <a:pt x="4888" y="1332"/>
                </a:cubicBezTo>
                <a:cubicBezTo>
                  <a:pt x="4638" y="1271"/>
                  <a:pt x="4380" y="1241"/>
                  <a:pt x="4121" y="1241"/>
                </a:cubicBezTo>
                <a:cubicBezTo>
                  <a:pt x="3319" y="1241"/>
                  <a:pt x="2512" y="1528"/>
                  <a:pt x="1906" y="2059"/>
                </a:cubicBezTo>
                <a:cubicBezTo>
                  <a:pt x="1104" y="2786"/>
                  <a:pt x="678" y="3989"/>
                  <a:pt x="828" y="5042"/>
                </a:cubicBezTo>
                <a:cubicBezTo>
                  <a:pt x="1" y="6646"/>
                  <a:pt x="176" y="8701"/>
                  <a:pt x="1229" y="10154"/>
                </a:cubicBezTo>
                <a:cubicBezTo>
                  <a:pt x="2137" y="11408"/>
                  <a:pt x="3697" y="12196"/>
                  <a:pt x="5251" y="12196"/>
                </a:cubicBezTo>
                <a:cubicBezTo>
                  <a:pt x="5499" y="12196"/>
                  <a:pt x="5746" y="12176"/>
                  <a:pt x="5991" y="12134"/>
                </a:cubicBezTo>
                <a:cubicBezTo>
                  <a:pt x="6467" y="12811"/>
                  <a:pt x="7219" y="13287"/>
                  <a:pt x="8046" y="13412"/>
                </a:cubicBezTo>
                <a:cubicBezTo>
                  <a:pt x="8222" y="13445"/>
                  <a:pt x="8399" y="13462"/>
                  <a:pt x="8576" y="13462"/>
                </a:cubicBezTo>
                <a:cubicBezTo>
                  <a:pt x="9204" y="13462"/>
                  <a:pt x="9824" y="13258"/>
                  <a:pt x="10352" y="12886"/>
                </a:cubicBezTo>
                <a:cubicBezTo>
                  <a:pt x="11705" y="13889"/>
                  <a:pt x="12783" y="15217"/>
                  <a:pt x="13485" y="16746"/>
                </a:cubicBezTo>
                <a:cubicBezTo>
                  <a:pt x="13685" y="16796"/>
                  <a:pt x="13911" y="16821"/>
                  <a:pt x="14111" y="16896"/>
                </a:cubicBezTo>
                <a:cubicBezTo>
                  <a:pt x="14362" y="16144"/>
                  <a:pt x="14362" y="15342"/>
                  <a:pt x="14136" y="14590"/>
                </a:cubicBezTo>
                <a:cubicBezTo>
                  <a:pt x="14813" y="14440"/>
                  <a:pt x="15364" y="13788"/>
                  <a:pt x="15465" y="13112"/>
                </a:cubicBezTo>
                <a:cubicBezTo>
                  <a:pt x="15572" y="13134"/>
                  <a:pt x="15681" y="13145"/>
                  <a:pt x="15791" y="13145"/>
                </a:cubicBezTo>
                <a:cubicBezTo>
                  <a:pt x="16169" y="13145"/>
                  <a:pt x="16546" y="13013"/>
                  <a:pt x="16818" y="12761"/>
                </a:cubicBezTo>
                <a:cubicBezTo>
                  <a:pt x="17169" y="12435"/>
                  <a:pt x="17344" y="11984"/>
                  <a:pt x="17294" y="11508"/>
                </a:cubicBezTo>
                <a:cubicBezTo>
                  <a:pt x="18222" y="11232"/>
                  <a:pt x="18973" y="10430"/>
                  <a:pt x="19249" y="9503"/>
                </a:cubicBezTo>
                <a:cubicBezTo>
                  <a:pt x="19500" y="8550"/>
                  <a:pt x="19224" y="7448"/>
                  <a:pt x="18572" y="6746"/>
                </a:cubicBezTo>
                <a:cubicBezTo>
                  <a:pt x="18948" y="5844"/>
                  <a:pt x="18798" y="4791"/>
                  <a:pt x="18247" y="4014"/>
                </a:cubicBezTo>
                <a:cubicBezTo>
                  <a:pt x="17712" y="3293"/>
                  <a:pt x="16767" y="2853"/>
                  <a:pt x="15873" y="2853"/>
                </a:cubicBezTo>
                <a:cubicBezTo>
                  <a:pt x="15804" y="2853"/>
                  <a:pt x="15734" y="2856"/>
                  <a:pt x="15665" y="2861"/>
                </a:cubicBezTo>
                <a:cubicBezTo>
                  <a:pt x="15465" y="1934"/>
                  <a:pt x="14813" y="1107"/>
                  <a:pt x="13936" y="706"/>
                </a:cubicBezTo>
                <a:cubicBezTo>
                  <a:pt x="13547" y="523"/>
                  <a:pt x="13122" y="434"/>
                  <a:pt x="12694" y="434"/>
                </a:cubicBezTo>
                <a:cubicBezTo>
                  <a:pt x="12183" y="434"/>
                  <a:pt x="11667" y="560"/>
                  <a:pt x="11204" y="806"/>
                </a:cubicBezTo>
                <a:cubicBezTo>
                  <a:pt x="10953" y="580"/>
                  <a:pt x="10627" y="455"/>
                  <a:pt x="10277" y="455"/>
                </a:cubicBezTo>
                <a:cubicBezTo>
                  <a:pt x="10249" y="453"/>
                  <a:pt x="10221" y="452"/>
                  <a:pt x="10193" y="452"/>
                </a:cubicBezTo>
                <a:cubicBezTo>
                  <a:pt x="9888" y="452"/>
                  <a:pt x="9552" y="574"/>
                  <a:pt x="9299" y="781"/>
                </a:cubicBezTo>
                <a:cubicBezTo>
                  <a:pt x="8767" y="291"/>
                  <a:pt x="8055" y="1"/>
                  <a:pt x="7330" y="1"/>
                </a:cubicBezTo>
                <a:close/>
              </a:path>
            </a:pathLst>
          </a:custGeom>
          <a:solidFill>
            <a:srgbClr val="E33271">
              <a:alpha val="33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65"/>
          <p:cNvSpPr txBox="1"/>
          <p:nvPr/>
        </p:nvSpPr>
        <p:spPr>
          <a:xfrm>
            <a:off x="3593125" y="1658338"/>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Rape</a:t>
            </a:r>
            <a:endParaRPr b="1" sz="2500">
              <a:solidFill>
                <a:schemeClr val="dk1"/>
              </a:solidFill>
              <a:latin typeface="Poppins Medium"/>
              <a:ea typeface="Poppins Medium"/>
              <a:cs typeface="Poppins Medium"/>
              <a:sym typeface="Poppins Medium"/>
            </a:endParaRPr>
          </a:p>
        </p:txBody>
      </p:sp>
      <p:sp>
        <p:nvSpPr>
          <p:cNvPr id="2404" name="Google Shape;2404;p165"/>
          <p:cNvSpPr txBox="1"/>
          <p:nvPr/>
        </p:nvSpPr>
        <p:spPr>
          <a:xfrm>
            <a:off x="5110375" y="1269325"/>
            <a:ext cx="3708600" cy="172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chemeClr val="dk1"/>
                </a:solidFill>
                <a:latin typeface="Amiko"/>
                <a:ea typeface="Amiko"/>
                <a:cs typeface="Amiko"/>
                <a:sym typeface="Amiko"/>
              </a:rPr>
              <a:t>“Use of the term rape is typically reserved for sexual acts that involve penetration obtained through force, threat of force, or verbal coercion or situations in which the victims is unable to give consent because of age, intoxication, or mental status.”  </a:t>
            </a:r>
            <a:endParaRPr b="1">
              <a:solidFill>
                <a:schemeClr val="dk1"/>
              </a:solidFill>
              <a:latin typeface="Amiko"/>
              <a:ea typeface="Amiko"/>
              <a:cs typeface="Amiko"/>
              <a:sym typeface="Amiko"/>
            </a:endParaRPr>
          </a:p>
          <a:p>
            <a:pPr indent="0" lvl="0" marL="0" marR="0" rtl="0" algn="l">
              <a:lnSpc>
                <a:spcPct val="100000"/>
              </a:lnSpc>
              <a:spcBef>
                <a:spcPts val="0"/>
              </a:spcBef>
              <a:spcAft>
                <a:spcPts val="0"/>
              </a:spcAft>
              <a:buNone/>
            </a:pPr>
            <a:r>
              <a:t/>
            </a:r>
            <a:endParaRPr b="1">
              <a:solidFill>
                <a:schemeClr val="dk1"/>
              </a:solidFill>
              <a:latin typeface="Amiko"/>
              <a:ea typeface="Amiko"/>
              <a:cs typeface="Amiko"/>
              <a:sym typeface="Amiko"/>
            </a:endParaRPr>
          </a:p>
          <a:p>
            <a:pPr indent="0" lvl="0" marL="0" marR="0" rtl="0" algn="l">
              <a:lnSpc>
                <a:spcPct val="100000"/>
              </a:lnSpc>
              <a:spcBef>
                <a:spcPts val="0"/>
              </a:spcBef>
              <a:spcAft>
                <a:spcPts val="0"/>
              </a:spcAft>
              <a:buNone/>
            </a:pPr>
            <a:r>
              <a:t/>
            </a:r>
            <a:endParaRPr b="1">
              <a:solidFill>
                <a:schemeClr val="dk1"/>
              </a:solidFill>
              <a:latin typeface="Amiko"/>
              <a:ea typeface="Amiko"/>
              <a:cs typeface="Amiko"/>
              <a:sym typeface="Amiko"/>
            </a:endParaRPr>
          </a:p>
        </p:txBody>
      </p:sp>
      <p:sp>
        <p:nvSpPr>
          <p:cNvPr id="2405" name="Google Shape;2405;p165"/>
          <p:cNvSpPr txBox="1"/>
          <p:nvPr/>
        </p:nvSpPr>
        <p:spPr>
          <a:xfrm>
            <a:off x="5110300" y="2992850"/>
            <a:ext cx="3708600" cy="17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Amiko"/>
                <a:ea typeface="Amiko"/>
                <a:cs typeface="Amiko"/>
                <a:sym typeface="Amiko"/>
              </a:rPr>
              <a:t>Sexual assault is defined as “…unwanted sexual contact, attempted coercion, coercion, attempted rape and rape(,)”  this can “ refer to a wide range of sexual acts, including fondling, kissing, and vaginal, oral, and anal penetration.” </a:t>
            </a:r>
            <a:endParaRPr b="1">
              <a:solidFill>
                <a:schemeClr val="dk1"/>
              </a:solidFill>
              <a:latin typeface="Amiko"/>
              <a:ea typeface="Amiko"/>
              <a:cs typeface="Amiko"/>
              <a:sym typeface="Amiko"/>
            </a:endParaRPr>
          </a:p>
        </p:txBody>
      </p:sp>
      <p:sp>
        <p:nvSpPr>
          <p:cNvPr id="2406" name="Google Shape;2406;p165"/>
          <p:cNvSpPr txBox="1"/>
          <p:nvPr/>
        </p:nvSpPr>
        <p:spPr>
          <a:xfrm>
            <a:off x="3593125" y="3466400"/>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Sexual Assault</a:t>
            </a:r>
            <a:endParaRPr b="1" sz="2500">
              <a:solidFill>
                <a:schemeClr val="dk1"/>
              </a:solidFill>
              <a:latin typeface="Poppins Medium"/>
              <a:ea typeface="Poppins Medium"/>
              <a:cs typeface="Poppins Medium"/>
              <a:sym typeface="Poppins Medium"/>
            </a:endParaRPr>
          </a:p>
        </p:txBody>
      </p:sp>
      <p:sp>
        <p:nvSpPr>
          <p:cNvPr id="2407" name="Google Shape;2407;p165"/>
          <p:cNvSpPr/>
          <p:nvPr/>
        </p:nvSpPr>
        <p:spPr>
          <a:xfrm>
            <a:off x="1225886" y="3134883"/>
            <a:ext cx="621527" cy="634378"/>
          </a:xfrm>
          <a:custGeom>
            <a:rect b="b" l="l" r="r" t="t"/>
            <a:pathLst>
              <a:path extrusionOk="0" h="3110" w="3047">
                <a:moveTo>
                  <a:pt x="486" y="0"/>
                </a:moveTo>
                <a:cubicBezTo>
                  <a:pt x="472" y="0"/>
                  <a:pt x="459" y="3"/>
                  <a:pt x="447" y="7"/>
                </a:cubicBezTo>
                <a:cubicBezTo>
                  <a:pt x="371" y="46"/>
                  <a:pt x="311" y="193"/>
                  <a:pt x="355" y="264"/>
                </a:cubicBezTo>
                <a:cubicBezTo>
                  <a:pt x="252" y="242"/>
                  <a:pt x="227" y="197"/>
                  <a:pt x="194" y="197"/>
                </a:cubicBezTo>
                <a:cubicBezTo>
                  <a:pt x="185" y="197"/>
                  <a:pt x="176" y="201"/>
                  <a:pt x="164" y="209"/>
                </a:cubicBezTo>
                <a:cubicBezTo>
                  <a:pt x="93" y="258"/>
                  <a:pt x="39" y="427"/>
                  <a:pt x="39" y="427"/>
                </a:cubicBezTo>
                <a:cubicBezTo>
                  <a:pt x="110" y="438"/>
                  <a:pt x="175" y="487"/>
                  <a:pt x="208" y="552"/>
                </a:cubicBezTo>
                <a:cubicBezTo>
                  <a:pt x="262" y="667"/>
                  <a:pt x="289" y="645"/>
                  <a:pt x="273" y="765"/>
                </a:cubicBezTo>
                <a:cubicBezTo>
                  <a:pt x="153" y="781"/>
                  <a:pt x="120" y="759"/>
                  <a:pt x="1" y="825"/>
                </a:cubicBezTo>
                <a:cubicBezTo>
                  <a:pt x="55" y="1114"/>
                  <a:pt x="153" y="1391"/>
                  <a:pt x="289" y="1648"/>
                </a:cubicBezTo>
                <a:lnTo>
                  <a:pt x="295" y="1735"/>
                </a:lnTo>
                <a:cubicBezTo>
                  <a:pt x="251" y="2323"/>
                  <a:pt x="704" y="2884"/>
                  <a:pt x="1270" y="3053"/>
                </a:cubicBezTo>
                <a:cubicBezTo>
                  <a:pt x="1405" y="3093"/>
                  <a:pt x="1543" y="3110"/>
                  <a:pt x="1682" y="3110"/>
                </a:cubicBezTo>
                <a:cubicBezTo>
                  <a:pt x="2038" y="3110"/>
                  <a:pt x="2402" y="3001"/>
                  <a:pt x="2747" y="2895"/>
                </a:cubicBezTo>
                <a:cubicBezTo>
                  <a:pt x="2807" y="2879"/>
                  <a:pt x="2970" y="2803"/>
                  <a:pt x="2987" y="2743"/>
                </a:cubicBezTo>
                <a:cubicBezTo>
                  <a:pt x="3047" y="2541"/>
                  <a:pt x="2916" y="2443"/>
                  <a:pt x="2910" y="2389"/>
                </a:cubicBezTo>
                <a:cubicBezTo>
                  <a:pt x="2790" y="1773"/>
                  <a:pt x="2496" y="1375"/>
                  <a:pt x="1940" y="1092"/>
                </a:cubicBezTo>
                <a:cubicBezTo>
                  <a:pt x="1739" y="983"/>
                  <a:pt x="1570" y="917"/>
                  <a:pt x="1570" y="917"/>
                </a:cubicBezTo>
                <a:cubicBezTo>
                  <a:pt x="1592" y="857"/>
                  <a:pt x="1575" y="792"/>
                  <a:pt x="1537" y="743"/>
                </a:cubicBezTo>
                <a:cubicBezTo>
                  <a:pt x="1526" y="667"/>
                  <a:pt x="1570" y="541"/>
                  <a:pt x="1537" y="438"/>
                </a:cubicBezTo>
                <a:cubicBezTo>
                  <a:pt x="1474" y="264"/>
                  <a:pt x="1384" y="228"/>
                  <a:pt x="1319" y="228"/>
                </a:cubicBezTo>
                <a:cubicBezTo>
                  <a:pt x="1271" y="228"/>
                  <a:pt x="1238" y="247"/>
                  <a:pt x="1238" y="247"/>
                </a:cubicBezTo>
                <a:cubicBezTo>
                  <a:pt x="1238" y="247"/>
                  <a:pt x="1020" y="101"/>
                  <a:pt x="843" y="101"/>
                </a:cubicBezTo>
                <a:cubicBezTo>
                  <a:pt x="796" y="101"/>
                  <a:pt x="751" y="112"/>
                  <a:pt x="714" y="138"/>
                </a:cubicBezTo>
                <a:cubicBezTo>
                  <a:pt x="691" y="73"/>
                  <a:pt x="569" y="0"/>
                  <a:pt x="486" y="0"/>
                </a:cubicBezTo>
                <a:close/>
              </a:path>
            </a:pathLst>
          </a:custGeom>
          <a:solidFill>
            <a:srgbClr val="E33271">
              <a:alpha val="33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1" name="Shape 2411"/>
        <p:cNvGrpSpPr/>
        <p:nvPr/>
      </p:nvGrpSpPr>
      <p:grpSpPr>
        <a:xfrm>
          <a:off x="0" y="0"/>
          <a:ext cx="0" cy="0"/>
          <a:chOff x="0" y="0"/>
          <a:chExt cx="0" cy="0"/>
        </a:xfrm>
      </p:grpSpPr>
      <p:grpSp>
        <p:nvGrpSpPr>
          <p:cNvPr id="2412" name="Google Shape;2412;p166"/>
          <p:cNvGrpSpPr/>
          <p:nvPr/>
        </p:nvGrpSpPr>
        <p:grpSpPr>
          <a:xfrm>
            <a:off x="5281169" y="773897"/>
            <a:ext cx="3862642" cy="4582979"/>
            <a:chOff x="5262110" y="1193825"/>
            <a:chExt cx="3727340" cy="4422444"/>
          </a:xfrm>
        </p:grpSpPr>
        <p:sp>
          <p:nvSpPr>
            <p:cNvPr id="2413" name="Google Shape;2413;p166"/>
            <p:cNvSpPr/>
            <p:nvPr/>
          </p:nvSpPr>
          <p:spPr>
            <a:xfrm>
              <a:off x="6661455" y="1193825"/>
              <a:ext cx="1119754" cy="1167905"/>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66"/>
            <p:cNvSpPr/>
            <p:nvPr/>
          </p:nvSpPr>
          <p:spPr>
            <a:xfrm flipH="1">
              <a:off x="6739235" y="5112876"/>
              <a:ext cx="144525" cy="37470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66"/>
            <p:cNvSpPr/>
            <p:nvPr/>
          </p:nvSpPr>
          <p:spPr>
            <a:xfrm flipH="1">
              <a:off x="6672646" y="4930512"/>
              <a:ext cx="1618757" cy="612147"/>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66"/>
            <p:cNvSpPr/>
            <p:nvPr/>
          </p:nvSpPr>
          <p:spPr>
            <a:xfrm flipH="1" rot="2179720">
              <a:off x="5484701" y="2946189"/>
              <a:ext cx="1313075" cy="1182259"/>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66"/>
            <p:cNvSpPr/>
            <p:nvPr/>
          </p:nvSpPr>
          <p:spPr>
            <a:xfrm flipH="1">
              <a:off x="6060270" y="3006937"/>
              <a:ext cx="773591" cy="1351023"/>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66"/>
            <p:cNvSpPr/>
            <p:nvPr/>
          </p:nvSpPr>
          <p:spPr>
            <a:xfrm flipH="1">
              <a:off x="7628982" y="2826404"/>
              <a:ext cx="1352816" cy="13532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66"/>
            <p:cNvSpPr/>
            <p:nvPr/>
          </p:nvSpPr>
          <p:spPr>
            <a:xfrm flipH="1">
              <a:off x="6567798" y="2682448"/>
              <a:ext cx="1838683" cy="2933822"/>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66"/>
            <p:cNvSpPr/>
            <p:nvPr/>
          </p:nvSpPr>
          <p:spPr>
            <a:xfrm flipH="1">
              <a:off x="6145991" y="2888282"/>
              <a:ext cx="537035" cy="1186558"/>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66"/>
            <p:cNvSpPr/>
            <p:nvPr/>
          </p:nvSpPr>
          <p:spPr>
            <a:xfrm flipH="1">
              <a:off x="7397603" y="2687549"/>
              <a:ext cx="1095802" cy="1028054"/>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66"/>
            <p:cNvSpPr/>
            <p:nvPr/>
          </p:nvSpPr>
          <p:spPr>
            <a:xfrm flipH="1">
              <a:off x="6789051" y="2682448"/>
              <a:ext cx="592029" cy="499998"/>
            </a:xfrm>
            <a:custGeom>
              <a:rect b="b" l="l" r="r" t="t"/>
              <a:pathLst>
                <a:path extrusionOk="0" h="9801" w="11605">
                  <a:moveTo>
                    <a:pt x="6968" y="0"/>
                  </a:moveTo>
                  <a:lnTo>
                    <a:pt x="0" y="51"/>
                  </a:lnTo>
                  <a:lnTo>
                    <a:pt x="3885" y="9800"/>
                  </a:lnTo>
                  <a:lnTo>
                    <a:pt x="11604" y="2231"/>
                  </a:lnTo>
                  <a:lnTo>
                    <a:pt x="69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66"/>
            <p:cNvSpPr/>
            <p:nvPr/>
          </p:nvSpPr>
          <p:spPr>
            <a:xfrm flipH="1">
              <a:off x="6474582" y="3173033"/>
              <a:ext cx="145801" cy="816138"/>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66"/>
            <p:cNvSpPr/>
            <p:nvPr/>
          </p:nvSpPr>
          <p:spPr>
            <a:xfrm flipH="1">
              <a:off x="6411940" y="3418350"/>
              <a:ext cx="131721" cy="184674"/>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66"/>
            <p:cNvSpPr/>
            <p:nvPr/>
          </p:nvSpPr>
          <p:spPr>
            <a:xfrm flipH="1">
              <a:off x="7722390" y="2869101"/>
              <a:ext cx="269818" cy="727576"/>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66"/>
            <p:cNvSpPr/>
            <p:nvPr/>
          </p:nvSpPr>
          <p:spPr>
            <a:xfrm flipH="1">
              <a:off x="6864505" y="2273329"/>
              <a:ext cx="456482" cy="515507"/>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66"/>
            <p:cNvSpPr/>
            <p:nvPr/>
          </p:nvSpPr>
          <p:spPr>
            <a:xfrm flipH="1">
              <a:off x="6872166" y="2489366"/>
              <a:ext cx="287725" cy="162432"/>
            </a:xfrm>
            <a:custGeom>
              <a:rect b="b" l="l" r="r" t="t"/>
              <a:pathLst>
                <a:path extrusionOk="0" h="3184" w="5640">
                  <a:moveTo>
                    <a:pt x="0" y="1"/>
                  </a:moveTo>
                  <a:cubicBezTo>
                    <a:pt x="0" y="1"/>
                    <a:pt x="1253" y="2432"/>
                    <a:pt x="5464" y="3184"/>
                  </a:cubicBezTo>
                  <a:lnTo>
                    <a:pt x="5639" y="92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66"/>
            <p:cNvSpPr/>
            <p:nvPr/>
          </p:nvSpPr>
          <p:spPr>
            <a:xfrm flipH="1">
              <a:off x="6588300" y="1559311"/>
              <a:ext cx="930871" cy="102055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66"/>
            <p:cNvSpPr/>
            <p:nvPr/>
          </p:nvSpPr>
          <p:spPr>
            <a:xfrm flipH="1" rot="-899955">
              <a:off x="6670169" y="1913794"/>
              <a:ext cx="161150" cy="46320"/>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66"/>
            <p:cNvSpPr/>
            <p:nvPr/>
          </p:nvSpPr>
          <p:spPr>
            <a:xfrm flipH="1" rot="1800032">
              <a:off x="6988550" y="1966033"/>
              <a:ext cx="152160" cy="70801"/>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66"/>
            <p:cNvSpPr/>
            <p:nvPr/>
          </p:nvSpPr>
          <p:spPr>
            <a:xfrm flipH="1">
              <a:off x="6787802" y="2142840"/>
              <a:ext cx="63973" cy="10881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66"/>
            <p:cNvSpPr/>
            <p:nvPr/>
          </p:nvSpPr>
          <p:spPr>
            <a:xfrm flipH="1">
              <a:off x="6744333" y="2283532"/>
              <a:ext cx="200795" cy="69584"/>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66"/>
            <p:cNvSpPr/>
            <p:nvPr/>
          </p:nvSpPr>
          <p:spPr>
            <a:xfrm flipH="1">
              <a:off x="6677867" y="2031582"/>
              <a:ext cx="130445" cy="38822"/>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66"/>
            <p:cNvSpPr/>
            <p:nvPr/>
          </p:nvSpPr>
          <p:spPr>
            <a:xfrm flipH="1">
              <a:off x="6971903" y="2084074"/>
              <a:ext cx="127895" cy="50505"/>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66"/>
            <p:cNvSpPr/>
            <p:nvPr/>
          </p:nvSpPr>
          <p:spPr>
            <a:xfrm flipH="1">
              <a:off x="7304295" y="2156919"/>
              <a:ext cx="212324" cy="213855"/>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66"/>
            <p:cNvSpPr/>
            <p:nvPr/>
          </p:nvSpPr>
          <p:spPr>
            <a:xfrm flipH="1">
              <a:off x="7356741" y="2192781"/>
              <a:ext cx="121518" cy="112539"/>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66"/>
            <p:cNvSpPr/>
            <p:nvPr/>
          </p:nvSpPr>
          <p:spPr>
            <a:xfrm flipH="1" rot="2179813">
              <a:off x="5512651" y="2358290"/>
              <a:ext cx="692155" cy="494987"/>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66"/>
            <p:cNvSpPr/>
            <p:nvPr/>
          </p:nvSpPr>
          <p:spPr>
            <a:xfrm flipH="1" rot="2179813">
              <a:off x="5717900" y="1841834"/>
              <a:ext cx="574109" cy="1254786"/>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66"/>
            <p:cNvSpPr/>
            <p:nvPr/>
          </p:nvSpPr>
          <p:spPr>
            <a:xfrm flipH="1">
              <a:off x="6718759" y="2803908"/>
              <a:ext cx="533209" cy="749308"/>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66"/>
            <p:cNvSpPr/>
            <p:nvPr/>
          </p:nvSpPr>
          <p:spPr>
            <a:xfrm flipH="1">
              <a:off x="6743050" y="2915115"/>
              <a:ext cx="346545" cy="432250"/>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66"/>
            <p:cNvSpPr/>
            <p:nvPr/>
          </p:nvSpPr>
          <p:spPr>
            <a:xfrm flipH="1">
              <a:off x="7138091" y="2682448"/>
              <a:ext cx="322262" cy="898884"/>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66"/>
            <p:cNvSpPr/>
            <p:nvPr/>
          </p:nvSpPr>
          <p:spPr>
            <a:xfrm flipH="1">
              <a:off x="7269812" y="2761721"/>
              <a:ext cx="185440" cy="6534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66"/>
            <p:cNvSpPr/>
            <p:nvPr/>
          </p:nvSpPr>
          <p:spPr>
            <a:xfrm flipH="1">
              <a:off x="7095909" y="3498542"/>
              <a:ext cx="228904" cy="205488"/>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66"/>
            <p:cNvSpPr/>
            <p:nvPr/>
          </p:nvSpPr>
          <p:spPr>
            <a:xfrm flipH="1">
              <a:off x="7095909" y="3499409"/>
              <a:ext cx="218701" cy="204621"/>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66"/>
            <p:cNvSpPr/>
            <p:nvPr/>
          </p:nvSpPr>
          <p:spPr>
            <a:xfrm flipH="1">
              <a:off x="6984693" y="3684788"/>
              <a:ext cx="400213" cy="1655539"/>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66"/>
            <p:cNvSpPr/>
            <p:nvPr/>
          </p:nvSpPr>
          <p:spPr>
            <a:xfrm flipH="1">
              <a:off x="7015354" y="3829254"/>
              <a:ext cx="346545" cy="1383476"/>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66"/>
            <p:cNvSpPr/>
            <p:nvPr/>
          </p:nvSpPr>
          <p:spPr>
            <a:xfrm flipH="1">
              <a:off x="6702138" y="3762581"/>
              <a:ext cx="343994" cy="391948"/>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66"/>
            <p:cNvSpPr/>
            <p:nvPr/>
          </p:nvSpPr>
          <p:spPr>
            <a:xfrm flipH="1">
              <a:off x="6789067" y="2723359"/>
              <a:ext cx="272420" cy="327363"/>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66"/>
            <p:cNvSpPr/>
            <p:nvPr/>
          </p:nvSpPr>
          <p:spPr>
            <a:xfrm flipH="1">
              <a:off x="7176459" y="2635159"/>
              <a:ext cx="204621" cy="390010"/>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66"/>
            <p:cNvSpPr/>
            <p:nvPr/>
          </p:nvSpPr>
          <p:spPr>
            <a:xfrm flipH="1">
              <a:off x="6773712" y="2698823"/>
              <a:ext cx="276246" cy="365369"/>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66"/>
            <p:cNvSpPr/>
            <p:nvPr/>
          </p:nvSpPr>
          <p:spPr>
            <a:xfrm flipH="1">
              <a:off x="7176457" y="2583841"/>
              <a:ext cx="241709" cy="399549"/>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66"/>
            <p:cNvSpPr/>
            <p:nvPr/>
          </p:nvSpPr>
          <p:spPr>
            <a:xfrm flipH="1">
              <a:off x="6881150" y="2908228"/>
              <a:ext cx="168809" cy="160391"/>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66"/>
            <p:cNvSpPr/>
            <p:nvPr/>
          </p:nvSpPr>
          <p:spPr>
            <a:xfrm flipH="1">
              <a:off x="7186713" y="2879763"/>
              <a:ext cx="187990" cy="10830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66"/>
            <p:cNvSpPr/>
            <p:nvPr/>
          </p:nvSpPr>
          <p:spPr>
            <a:xfrm flipH="1">
              <a:off x="7590670" y="3783394"/>
              <a:ext cx="1398780" cy="1097282"/>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66"/>
            <p:cNvSpPr/>
            <p:nvPr/>
          </p:nvSpPr>
          <p:spPr>
            <a:xfrm flipH="1">
              <a:off x="6982118" y="4317595"/>
              <a:ext cx="887355" cy="621210"/>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66"/>
            <p:cNvSpPr/>
            <p:nvPr/>
          </p:nvSpPr>
          <p:spPr>
            <a:xfrm flipH="1">
              <a:off x="7765853" y="4455175"/>
              <a:ext cx="274971" cy="339658"/>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66"/>
            <p:cNvSpPr/>
            <p:nvPr/>
          </p:nvSpPr>
          <p:spPr>
            <a:xfrm flipH="1">
              <a:off x="7795290" y="4523021"/>
              <a:ext cx="208447" cy="188551"/>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8" name="Google Shape;2458;p166"/>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Definitions Pt 2</a:t>
            </a:r>
            <a:endParaRPr/>
          </a:p>
          <a:p>
            <a:pPr indent="0" lvl="0" marL="0" rtl="0" algn="ctr">
              <a:spcBef>
                <a:spcPts val="0"/>
              </a:spcBef>
              <a:spcAft>
                <a:spcPts val="0"/>
              </a:spcAft>
              <a:buNone/>
            </a:pPr>
            <a:r>
              <a:t/>
            </a:r>
            <a:endParaRPr/>
          </a:p>
        </p:txBody>
      </p:sp>
      <p:grpSp>
        <p:nvGrpSpPr>
          <p:cNvPr id="2459" name="Google Shape;2459;p166"/>
          <p:cNvGrpSpPr/>
          <p:nvPr/>
        </p:nvGrpSpPr>
        <p:grpSpPr>
          <a:xfrm>
            <a:off x="6936776" y="3087329"/>
            <a:ext cx="1145420" cy="2151562"/>
            <a:chOff x="1922476" y="2461354"/>
            <a:chExt cx="1145420" cy="2151562"/>
          </a:xfrm>
        </p:grpSpPr>
        <p:sp>
          <p:nvSpPr>
            <p:cNvPr id="2460" name="Google Shape;2460;p166"/>
            <p:cNvSpPr/>
            <p:nvPr/>
          </p:nvSpPr>
          <p:spPr>
            <a:xfrm>
              <a:off x="2186316" y="2461354"/>
              <a:ext cx="881580" cy="1092381"/>
            </a:xfrm>
            <a:custGeom>
              <a:rect b="b" l="l" r="r" t="t"/>
              <a:pathLst>
                <a:path extrusionOk="0" h="5167" w="4170">
                  <a:moveTo>
                    <a:pt x="1614" y="1"/>
                  </a:moveTo>
                  <a:cubicBezTo>
                    <a:pt x="1614" y="1"/>
                    <a:pt x="1374" y="1259"/>
                    <a:pt x="1739" y="1804"/>
                  </a:cubicBezTo>
                  <a:cubicBezTo>
                    <a:pt x="1864" y="1973"/>
                    <a:pt x="2044" y="2098"/>
                    <a:pt x="2251" y="2142"/>
                  </a:cubicBezTo>
                  <a:cubicBezTo>
                    <a:pt x="2235" y="2251"/>
                    <a:pt x="2251" y="2360"/>
                    <a:pt x="2306" y="2453"/>
                  </a:cubicBezTo>
                  <a:cubicBezTo>
                    <a:pt x="2387" y="2594"/>
                    <a:pt x="2475" y="2709"/>
                    <a:pt x="2475" y="2709"/>
                  </a:cubicBezTo>
                  <a:cubicBezTo>
                    <a:pt x="2420" y="2774"/>
                    <a:pt x="2382" y="2850"/>
                    <a:pt x="2360" y="2932"/>
                  </a:cubicBezTo>
                  <a:cubicBezTo>
                    <a:pt x="2327" y="3052"/>
                    <a:pt x="2306" y="3177"/>
                    <a:pt x="2306" y="3303"/>
                  </a:cubicBezTo>
                  <a:cubicBezTo>
                    <a:pt x="2224" y="3335"/>
                    <a:pt x="2148" y="3384"/>
                    <a:pt x="2077" y="3439"/>
                  </a:cubicBezTo>
                  <a:cubicBezTo>
                    <a:pt x="1935" y="3553"/>
                    <a:pt x="1793" y="3837"/>
                    <a:pt x="1793" y="3837"/>
                  </a:cubicBezTo>
                  <a:cubicBezTo>
                    <a:pt x="1726" y="3778"/>
                    <a:pt x="1635" y="3745"/>
                    <a:pt x="1544" y="3745"/>
                  </a:cubicBezTo>
                  <a:cubicBezTo>
                    <a:pt x="1525" y="3745"/>
                    <a:pt x="1507" y="3747"/>
                    <a:pt x="1488" y="3749"/>
                  </a:cubicBezTo>
                  <a:cubicBezTo>
                    <a:pt x="1287" y="3782"/>
                    <a:pt x="1178" y="3864"/>
                    <a:pt x="1091" y="3864"/>
                  </a:cubicBezTo>
                  <a:cubicBezTo>
                    <a:pt x="1003" y="3864"/>
                    <a:pt x="922" y="3684"/>
                    <a:pt x="638" y="3640"/>
                  </a:cubicBezTo>
                  <a:cubicBezTo>
                    <a:pt x="595" y="3633"/>
                    <a:pt x="554" y="3629"/>
                    <a:pt x="517" y="3629"/>
                  </a:cubicBezTo>
                  <a:cubicBezTo>
                    <a:pt x="266" y="3629"/>
                    <a:pt x="152" y="3808"/>
                    <a:pt x="72" y="4202"/>
                  </a:cubicBezTo>
                  <a:cubicBezTo>
                    <a:pt x="1" y="4605"/>
                    <a:pt x="88" y="5166"/>
                    <a:pt x="88" y="5166"/>
                  </a:cubicBezTo>
                  <a:lnTo>
                    <a:pt x="409" y="5112"/>
                  </a:lnTo>
                  <a:cubicBezTo>
                    <a:pt x="409" y="5112"/>
                    <a:pt x="355" y="4512"/>
                    <a:pt x="415" y="4371"/>
                  </a:cubicBezTo>
                  <a:cubicBezTo>
                    <a:pt x="458" y="4262"/>
                    <a:pt x="501" y="4185"/>
                    <a:pt x="575" y="4185"/>
                  </a:cubicBezTo>
                  <a:cubicBezTo>
                    <a:pt x="594" y="4185"/>
                    <a:pt x="615" y="4190"/>
                    <a:pt x="638" y="4202"/>
                  </a:cubicBezTo>
                  <a:cubicBezTo>
                    <a:pt x="737" y="4253"/>
                    <a:pt x="791" y="4322"/>
                    <a:pt x="878" y="4322"/>
                  </a:cubicBezTo>
                  <a:cubicBezTo>
                    <a:pt x="892" y="4322"/>
                    <a:pt x="906" y="4320"/>
                    <a:pt x="922" y="4316"/>
                  </a:cubicBezTo>
                  <a:cubicBezTo>
                    <a:pt x="1001" y="4297"/>
                    <a:pt x="945" y="4266"/>
                    <a:pt x="958" y="4266"/>
                  </a:cubicBezTo>
                  <a:cubicBezTo>
                    <a:pt x="964" y="4266"/>
                    <a:pt x="984" y="4272"/>
                    <a:pt x="1036" y="4289"/>
                  </a:cubicBezTo>
                  <a:cubicBezTo>
                    <a:pt x="1205" y="4343"/>
                    <a:pt x="1314" y="4572"/>
                    <a:pt x="1739" y="4681"/>
                  </a:cubicBezTo>
                  <a:cubicBezTo>
                    <a:pt x="1869" y="4716"/>
                    <a:pt x="2035" y="4740"/>
                    <a:pt x="2217" y="4740"/>
                  </a:cubicBezTo>
                  <a:cubicBezTo>
                    <a:pt x="2634" y="4740"/>
                    <a:pt x="3136" y="4614"/>
                    <a:pt x="3488" y="4202"/>
                  </a:cubicBezTo>
                  <a:cubicBezTo>
                    <a:pt x="4000" y="3608"/>
                    <a:pt x="4169" y="2818"/>
                    <a:pt x="3831" y="2087"/>
                  </a:cubicBezTo>
                  <a:cubicBezTo>
                    <a:pt x="3554" y="1493"/>
                    <a:pt x="3337" y="1436"/>
                    <a:pt x="3114" y="1436"/>
                  </a:cubicBezTo>
                  <a:cubicBezTo>
                    <a:pt x="3061" y="1436"/>
                    <a:pt x="3008" y="1439"/>
                    <a:pt x="2954" y="1439"/>
                  </a:cubicBezTo>
                  <a:cubicBezTo>
                    <a:pt x="2671" y="1439"/>
                    <a:pt x="2562" y="1717"/>
                    <a:pt x="2306" y="1717"/>
                  </a:cubicBezTo>
                  <a:cubicBezTo>
                    <a:pt x="2055" y="1717"/>
                    <a:pt x="2066" y="1657"/>
                    <a:pt x="1968" y="1406"/>
                  </a:cubicBezTo>
                  <a:cubicBezTo>
                    <a:pt x="1908" y="1265"/>
                    <a:pt x="1881" y="802"/>
                    <a:pt x="1881" y="802"/>
                  </a:cubicBez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66"/>
            <p:cNvSpPr/>
            <p:nvPr/>
          </p:nvSpPr>
          <p:spPr>
            <a:xfrm>
              <a:off x="1945519" y="3450134"/>
              <a:ext cx="1039292" cy="1162783"/>
            </a:xfrm>
            <a:custGeom>
              <a:rect b="b" l="l" r="r" t="t"/>
              <a:pathLst>
                <a:path extrusionOk="0" h="5500" w="4916">
                  <a:moveTo>
                    <a:pt x="4289" y="0"/>
                  </a:moveTo>
                  <a:cubicBezTo>
                    <a:pt x="4186" y="0"/>
                    <a:pt x="4095" y="67"/>
                    <a:pt x="4066" y="162"/>
                  </a:cubicBezTo>
                  <a:cubicBezTo>
                    <a:pt x="4066" y="162"/>
                    <a:pt x="3997" y="62"/>
                    <a:pt x="3900" y="62"/>
                  </a:cubicBezTo>
                  <a:cubicBezTo>
                    <a:pt x="3875" y="62"/>
                    <a:pt x="3849" y="69"/>
                    <a:pt x="3821" y="86"/>
                  </a:cubicBezTo>
                  <a:cubicBezTo>
                    <a:pt x="3750" y="124"/>
                    <a:pt x="3690" y="189"/>
                    <a:pt x="3663" y="271"/>
                  </a:cubicBezTo>
                  <a:cubicBezTo>
                    <a:pt x="3663" y="271"/>
                    <a:pt x="3630" y="247"/>
                    <a:pt x="3584" y="247"/>
                  </a:cubicBezTo>
                  <a:cubicBezTo>
                    <a:pt x="3545" y="247"/>
                    <a:pt x="3497" y="264"/>
                    <a:pt x="3450" y="326"/>
                  </a:cubicBezTo>
                  <a:cubicBezTo>
                    <a:pt x="3379" y="407"/>
                    <a:pt x="3287" y="462"/>
                    <a:pt x="3183" y="484"/>
                  </a:cubicBezTo>
                  <a:lnTo>
                    <a:pt x="3020" y="565"/>
                  </a:lnTo>
                  <a:cubicBezTo>
                    <a:pt x="2927" y="614"/>
                    <a:pt x="2840" y="691"/>
                    <a:pt x="2780" y="778"/>
                  </a:cubicBezTo>
                  <a:cubicBezTo>
                    <a:pt x="2693" y="762"/>
                    <a:pt x="2606" y="751"/>
                    <a:pt x="2513" y="751"/>
                  </a:cubicBezTo>
                  <a:cubicBezTo>
                    <a:pt x="2426" y="756"/>
                    <a:pt x="2344" y="783"/>
                    <a:pt x="2273" y="832"/>
                  </a:cubicBezTo>
                  <a:cubicBezTo>
                    <a:pt x="2208" y="800"/>
                    <a:pt x="2137" y="783"/>
                    <a:pt x="2061" y="778"/>
                  </a:cubicBezTo>
                  <a:cubicBezTo>
                    <a:pt x="1973" y="778"/>
                    <a:pt x="1881" y="767"/>
                    <a:pt x="1794" y="751"/>
                  </a:cubicBezTo>
                  <a:cubicBezTo>
                    <a:pt x="1772" y="669"/>
                    <a:pt x="1712" y="598"/>
                    <a:pt x="1636" y="565"/>
                  </a:cubicBezTo>
                  <a:cubicBezTo>
                    <a:pt x="1600" y="549"/>
                    <a:pt x="1563" y="541"/>
                    <a:pt x="1527" y="541"/>
                  </a:cubicBezTo>
                  <a:cubicBezTo>
                    <a:pt x="1490" y="541"/>
                    <a:pt x="1453" y="549"/>
                    <a:pt x="1418" y="565"/>
                  </a:cubicBezTo>
                  <a:cubicBezTo>
                    <a:pt x="1401" y="484"/>
                    <a:pt x="1352" y="407"/>
                    <a:pt x="1281" y="353"/>
                  </a:cubicBezTo>
                  <a:cubicBezTo>
                    <a:pt x="1242" y="314"/>
                    <a:pt x="1188" y="295"/>
                    <a:pt x="1135" y="295"/>
                  </a:cubicBezTo>
                  <a:cubicBezTo>
                    <a:pt x="1122" y="295"/>
                    <a:pt x="1109" y="296"/>
                    <a:pt x="1096" y="298"/>
                  </a:cubicBezTo>
                  <a:lnTo>
                    <a:pt x="1014" y="189"/>
                  </a:lnTo>
                  <a:cubicBezTo>
                    <a:pt x="972" y="186"/>
                    <a:pt x="929" y="184"/>
                    <a:pt x="886" y="184"/>
                  </a:cubicBezTo>
                  <a:cubicBezTo>
                    <a:pt x="787" y="184"/>
                    <a:pt x="688" y="194"/>
                    <a:pt x="589" y="217"/>
                  </a:cubicBezTo>
                  <a:cubicBezTo>
                    <a:pt x="350" y="271"/>
                    <a:pt x="377" y="380"/>
                    <a:pt x="377" y="380"/>
                  </a:cubicBezTo>
                  <a:cubicBezTo>
                    <a:pt x="377" y="380"/>
                    <a:pt x="268" y="407"/>
                    <a:pt x="137" y="702"/>
                  </a:cubicBezTo>
                  <a:cubicBezTo>
                    <a:pt x="1" y="990"/>
                    <a:pt x="110" y="1099"/>
                    <a:pt x="83" y="1257"/>
                  </a:cubicBezTo>
                  <a:cubicBezTo>
                    <a:pt x="55" y="1421"/>
                    <a:pt x="137" y="1448"/>
                    <a:pt x="137" y="1448"/>
                  </a:cubicBezTo>
                  <a:lnTo>
                    <a:pt x="137" y="1552"/>
                  </a:lnTo>
                  <a:cubicBezTo>
                    <a:pt x="137" y="1661"/>
                    <a:pt x="192" y="1824"/>
                    <a:pt x="137" y="1955"/>
                  </a:cubicBezTo>
                  <a:cubicBezTo>
                    <a:pt x="83" y="2086"/>
                    <a:pt x="83" y="2064"/>
                    <a:pt x="110" y="2222"/>
                  </a:cubicBezTo>
                  <a:cubicBezTo>
                    <a:pt x="137" y="2380"/>
                    <a:pt x="83" y="2434"/>
                    <a:pt x="55" y="2543"/>
                  </a:cubicBezTo>
                  <a:cubicBezTo>
                    <a:pt x="44" y="2625"/>
                    <a:pt x="50" y="2707"/>
                    <a:pt x="83" y="2783"/>
                  </a:cubicBezTo>
                  <a:lnTo>
                    <a:pt x="28" y="2996"/>
                  </a:lnTo>
                  <a:cubicBezTo>
                    <a:pt x="1" y="3132"/>
                    <a:pt x="39" y="3268"/>
                    <a:pt x="137" y="3372"/>
                  </a:cubicBezTo>
                  <a:cubicBezTo>
                    <a:pt x="137" y="3372"/>
                    <a:pt x="164" y="3688"/>
                    <a:pt x="377" y="3851"/>
                  </a:cubicBezTo>
                  <a:cubicBezTo>
                    <a:pt x="426" y="3893"/>
                    <a:pt x="488" y="3914"/>
                    <a:pt x="549" y="3914"/>
                  </a:cubicBezTo>
                  <a:cubicBezTo>
                    <a:pt x="623" y="3914"/>
                    <a:pt x="697" y="3884"/>
                    <a:pt x="747" y="3824"/>
                  </a:cubicBezTo>
                  <a:cubicBezTo>
                    <a:pt x="796" y="4080"/>
                    <a:pt x="938" y="4309"/>
                    <a:pt x="1151" y="4467"/>
                  </a:cubicBezTo>
                  <a:cubicBezTo>
                    <a:pt x="1336" y="4467"/>
                    <a:pt x="1260" y="4412"/>
                    <a:pt x="1281" y="4303"/>
                  </a:cubicBezTo>
                  <a:cubicBezTo>
                    <a:pt x="1309" y="4200"/>
                    <a:pt x="1069" y="4118"/>
                    <a:pt x="987" y="4036"/>
                  </a:cubicBezTo>
                  <a:cubicBezTo>
                    <a:pt x="911" y="3955"/>
                    <a:pt x="884" y="3742"/>
                    <a:pt x="884" y="3742"/>
                  </a:cubicBezTo>
                  <a:cubicBezTo>
                    <a:pt x="976" y="3650"/>
                    <a:pt x="1058" y="3541"/>
                    <a:pt x="1123" y="3421"/>
                  </a:cubicBezTo>
                  <a:cubicBezTo>
                    <a:pt x="1205" y="3263"/>
                    <a:pt x="1096" y="3132"/>
                    <a:pt x="1014" y="2914"/>
                  </a:cubicBezTo>
                  <a:cubicBezTo>
                    <a:pt x="964" y="2773"/>
                    <a:pt x="899" y="2750"/>
                    <a:pt x="861" y="2750"/>
                  </a:cubicBezTo>
                  <a:cubicBezTo>
                    <a:pt x="842" y="2750"/>
                    <a:pt x="829" y="2756"/>
                    <a:pt x="829" y="2756"/>
                  </a:cubicBezTo>
                  <a:cubicBezTo>
                    <a:pt x="856" y="2636"/>
                    <a:pt x="867" y="2505"/>
                    <a:pt x="856" y="2380"/>
                  </a:cubicBezTo>
                  <a:cubicBezTo>
                    <a:pt x="829" y="2222"/>
                    <a:pt x="775" y="2222"/>
                    <a:pt x="775" y="2222"/>
                  </a:cubicBezTo>
                  <a:cubicBezTo>
                    <a:pt x="775" y="2222"/>
                    <a:pt x="829" y="1982"/>
                    <a:pt x="856" y="1873"/>
                  </a:cubicBezTo>
                  <a:cubicBezTo>
                    <a:pt x="884" y="1770"/>
                    <a:pt x="698" y="1524"/>
                    <a:pt x="698" y="1524"/>
                  </a:cubicBezTo>
                  <a:cubicBezTo>
                    <a:pt x="742" y="1426"/>
                    <a:pt x="791" y="1328"/>
                    <a:pt x="856" y="1236"/>
                  </a:cubicBezTo>
                  <a:cubicBezTo>
                    <a:pt x="938" y="1127"/>
                    <a:pt x="856" y="990"/>
                    <a:pt x="856" y="990"/>
                  </a:cubicBezTo>
                  <a:lnTo>
                    <a:pt x="856" y="990"/>
                  </a:lnTo>
                  <a:lnTo>
                    <a:pt x="1069" y="1018"/>
                  </a:lnTo>
                  <a:cubicBezTo>
                    <a:pt x="1069" y="1018"/>
                    <a:pt x="1151" y="1263"/>
                    <a:pt x="1281" y="1312"/>
                  </a:cubicBezTo>
                  <a:cubicBezTo>
                    <a:pt x="1301" y="1320"/>
                    <a:pt x="1320" y="1323"/>
                    <a:pt x="1339" y="1323"/>
                  </a:cubicBezTo>
                  <a:cubicBezTo>
                    <a:pt x="1449" y="1323"/>
                    <a:pt x="1548" y="1208"/>
                    <a:pt x="1548" y="1208"/>
                  </a:cubicBezTo>
                  <a:cubicBezTo>
                    <a:pt x="1636" y="1317"/>
                    <a:pt x="1761" y="1383"/>
                    <a:pt x="1897" y="1394"/>
                  </a:cubicBezTo>
                  <a:cubicBezTo>
                    <a:pt x="2033" y="1394"/>
                    <a:pt x="2170" y="1366"/>
                    <a:pt x="2300" y="1312"/>
                  </a:cubicBezTo>
                  <a:cubicBezTo>
                    <a:pt x="2300" y="1312"/>
                    <a:pt x="2513" y="1448"/>
                    <a:pt x="2698" y="1448"/>
                  </a:cubicBezTo>
                  <a:cubicBezTo>
                    <a:pt x="2883" y="1448"/>
                    <a:pt x="2938" y="1236"/>
                    <a:pt x="2938" y="1236"/>
                  </a:cubicBezTo>
                  <a:cubicBezTo>
                    <a:pt x="2938" y="1236"/>
                    <a:pt x="3074" y="1271"/>
                    <a:pt x="3184" y="1271"/>
                  </a:cubicBezTo>
                  <a:cubicBezTo>
                    <a:pt x="3212" y="1271"/>
                    <a:pt x="3238" y="1268"/>
                    <a:pt x="3259" y="1263"/>
                  </a:cubicBezTo>
                  <a:cubicBezTo>
                    <a:pt x="3341" y="1230"/>
                    <a:pt x="3417" y="1176"/>
                    <a:pt x="3472" y="1105"/>
                  </a:cubicBezTo>
                  <a:cubicBezTo>
                    <a:pt x="3472" y="1105"/>
                    <a:pt x="3506" y="1120"/>
                    <a:pt x="3570" y="1120"/>
                  </a:cubicBezTo>
                  <a:cubicBezTo>
                    <a:pt x="3619" y="1120"/>
                    <a:pt x="3685" y="1111"/>
                    <a:pt x="3766" y="1078"/>
                  </a:cubicBezTo>
                  <a:cubicBezTo>
                    <a:pt x="3881" y="1029"/>
                    <a:pt x="3990" y="963"/>
                    <a:pt x="4088" y="887"/>
                  </a:cubicBezTo>
                  <a:lnTo>
                    <a:pt x="4088" y="887"/>
                  </a:lnTo>
                  <a:cubicBezTo>
                    <a:pt x="4088" y="887"/>
                    <a:pt x="4006" y="1290"/>
                    <a:pt x="4060" y="1448"/>
                  </a:cubicBezTo>
                  <a:cubicBezTo>
                    <a:pt x="4099" y="1563"/>
                    <a:pt x="4126" y="1677"/>
                    <a:pt x="4142" y="1797"/>
                  </a:cubicBezTo>
                  <a:cubicBezTo>
                    <a:pt x="4060" y="1900"/>
                    <a:pt x="4006" y="2015"/>
                    <a:pt x="3979" y="2146"/>
                  </a:cubicBezTo>
                  <a:cubicBezTo>
                    <a:pt x="3951" y="2331"/>
                    <a:pt x="4088" y="2571"/>
                    <a:pt x="4088" y="2571"/>
                  </a:cubicBezTo>
                  <a:lnTo>
                    <a:pt x="4033" y="2783"/>
                  </a:lnTo>
                  <a:cubicBezTo>
                    <a:pt x="4000" y="2903"/>
                    <a:pt x="4017" y="3028"/>
                    <a:pt x="4088" y="3132"/>
                  </a:cubicBezTo>
                  <a:lnTo>
                    <a:pt x="4006" y="3317"/>
                  </a:lnTo>
                  <a:cubicBezTo>
                    <a:pt x="3930" y="3508"/>
                    <a:pt x="4006" y="3557"/>
                    <a:pt x="4006" y="3557"/>
                  </a:cubicBezTo>
                  <a:lnTo>
                    <a:pt x="3902" y="3666"/>
                  </a:lnTo>
                  <a:cubicBezTo>
                    <a:pt x="3793" y="3775"/>
                    <a:pt x="3875" y="3824"/>
                    <a:pt x="3875" y="3824"/>
                  </a:cubicBezTo>
                  <a:lnTo>
                    <a:pt x="3663" y="4042"/>
                  </a:lnTo>
                  <a:cubicBezTo>
                    <a:pt x="3663" y="4042"/>
                    <a:pt x="3554" y="3906"/>
                    <a:pt x="3417" y="3906"/>
                  </a:cubicBezTo>
                  <a:cubicBezTo>
                    <a:pt x="3336" y="3906"/>
                    <a:pt x="3248" y="3933"/>
                    <a:pt x="3178" y="3982"/>
                  </a:cubicBezTo>
                  <a:cubicBezTo>
                    <a:pt x="3178" y="3982"/>
                    <a:pt x="2965" y="3851"/>
                    <a:pt x="2807" y="3769"/>
                  </a:cubicBezTo>
                  <a:cubicBezTo>
                    <a:pt x="2746" y="3739"/>
                    <a:pt x="2681" y="3723"/>
                    <a:pt x="2612" y="3723"/>
                  </a:cubicBezTo>
                  <a:cubicBezTo>
                    <a:pt x="2497" y="3723"/>
                    <a:pt x="2368" y="3766"/>
                    <a:pt x="2219" y="3851"/>
                  </a:cubicBezTo>
                  <a:cubicBezTo>
                    <a:pt x="1979" y="3982"/>
                    <a:pt x="1952" y="4145"/>
                    <a:pt x="1924" y="4412"/>
                  </a:cubicBezTo>
                  <a:cubicBezTo>
                    <a:pt x="1897" y="4679"/>
                    <a:pt x="2082" y="5001"/>
                    <a:pt x="2137" y="5104"/>
                  </a:cubicBezTo>
                  <a:cubicBezTo>
                    <a:pt x="2191" y="5213"/>
                    <a:pt x="2110" y="5317"/>
                    <a:pt x="2191" y="5453"/>
                  </a:cubicBezTo>
                  <a:cubicBezTo>
                    <a:pt x="2213" y="5487"/>
                    <a:pt x="2243" y="5500"/>
                    <a:pt x="2276" y="5500"/>
                  </a:cubicBezTo>
                  <a:cubicBezTo>
                    <a:pt x="2370" y="5500"/>
                    <a:pt x="2486" y="5399"/>
                    <a:pt x="2486" y="5399"/>
                  </a:cubicBezTo>
                  <a:cubicBezTo>
                    <a:pt x="2486" y="5399"/>
                    <a:pt x="2559" y="5445"/>
                    <a:pt x="2642" y="5445"/>
                  </a:cubicBezTo>
                  <a:cubicBezTo>
                    <a:pt x="2670" y="5445"/>
                    <a:pt x="2698" y="5440"/>
                    <a:pt x="2725" y="5426"/>
                  </a:cubicBezTo>
                  <a:cubicBezTo>
                    <a:pt x="2834" y="5371"/>
                    <a:pt x="2774" y="5159"/>
                    <a:pt x="2883" y="4974"/>
                  </a:cubicBezTo>
                  <a:cubicBezTo>
                    <a:pt x="2998" y="4783"/>
                    <a:pt x="2943" y="4652"/>
                    <a:pt x="3020" y="4516"/>
                  </a:cubicBezTo>
                  <a:cubicBezTo>
                    <a:pt x="3040" y="4484"/>
                    <a:pt x="3058" y="4471"/>
                    <a:pt x="3075" y="4471"/>
                  </a:cubicBezTo>
                  <a:cubicBezTo>
                    <a:pt x="3126" y="4471"/>
                    <a:pt x="3162" y="4597"/>
                    <a:pt x="3183" y="4679"/>
                  </a:cubicBezTo>
                  <a:cubicBezTo>
                    <a:pt x="3201" y="4748"/>
                    <a:pt x="3301" y="4795"/>
                    <a:pt x="3412" y="4795"/>
                  </a:cubicBezTo>
                  <a:cubicBezTo>
                    <a:pt x="3468" y="4795"/>
                    <a:pt x="3528" y="4783"/>
                    <a:pt x="3581" y="4756"/>
                  </a:cubicBezTo>
                  <a:cubicBezTo>
                    <a:pt x="3635" y="4730"/>
                    <a:pt x="3693" y="4722"/>
                    <a:pt x="3753" y="4722"/>
                  </a:cubicBezTo>
                  <a:cubicBezTo>
                    <a:pt x="3873" y="4722"/>
                    <a:pt x="4004" y="4756"/>
                    <a:pt x="4142" y="4756"/>
                  </a:cubicBezTo>
                  <a:cubicBezTo>
                    <a:pt x="4355" y="4756"/>
                    <a:pt x="4327" y="4756"/>
                    <a:pt x="4491" y="4489"/>
                  </a:cubicBezTo>
                  <a:cubicBezTo>
                    <a:pt x="4649" y="4222"/>
                    <a:pt x="4573" y="4091"/>
                    <a:pt x="4649" y="3933"/>
                  </a:cubicBezTo>
                  <a:cubicBezTo>
                    <a:pt x="4731" y="3769"/>
                    <a:pt x="4840" y="3557"/>
                    <a:pt x="4812" y="3317"/>
                  </a:cubicBezTo>
                  <a:cubicBezTo>
                    <a:pt x="4801" y="3176"/>
                    <a:pt x="4780" y="3034"/>
                    <a:pt x="4758" y="2892"/>
                  </a:cubicBezTo>
                  <a:cubicBezTo>
                    <a:pt x="4731" y="2756"/>
                    <a:pt x="4840" y="2701"/>
                    <a:pt x="4812" y="2516"/>
                  </a:cubicBezTo>
                  <a:cubicBezTo>
                    <a:pt x="4785" y="2331"/>
                    <a:pt x="4758" y="2331"/>
                    <a:pt x="4840" y="2195"/>
                  </a:cubicBezTo>
                  <a:cubicBezTo>
                    <a:pt x="4889" y="2135"/>
                    <a:pt x="4861" y="2037"/>
                    <a:pt x="4785" y="2009"/>
                  </a:cubicBezTo>
                  <a:cubicBezTo>
                    <a:pt x="4801" y="1933"/>
                    <a:pt x="4829" y="1862"/>
                    <a:pt x="4867" y="1797"/>
                  </a:cubicBezTo>
                  <a:cubicBezTo>
                    <a:pt x="4916" y="1693"/>
                    <a:pt x="4812" y="1557"/>
                    <a:pt x="4812" y="1557"/>
                  </a:cubicBezTo>
                  <a:lnTo>
                    <a:pt x="4867" y="1421"/>
                  </a:lnTo>
                  <a:cubicBezTo>
                    <a:pt x="4916" y="1285"/>
                    <a:pt x="4703" y="1208"/>
                    <a:pt x="4703" y="1208"/>
                  </a:cubicBezTo>
                  <a:cubicBezTo>
                    <a:pt x="4769" y="1121"/>
                    <a:pt x="4807" y="1018"/>
                    <a:pt x="4812" y="914"/>
                  </a:cubicBezTo>
                  <a:cubicBezTo>
                    <a:pt x="4801" y="811"/>
                    <a:pt x="4742" y="718"/>
                    <a:pt x="4649" y="674"/>
                  </a:cubicBezTo>
                  <a:cubicBezTo>
                    <a:pt x="4698" y="571"/>
                    <a:pt x="4725" y="462"/>
                    <a:pt x="4731" y="353"/>
                  </a:cubicBezTo>
                  <a:cubicBezTo>
                    <a:pt x="4731" y="189"/>
                    <a:pt x="4545" y="31"/>
                    <a:pt x="4333" y="4"/>
                  </a:cubicBezTo>
                  <a:cubicBezTo>
                    <a:pt x="4318" y="2"/>
                    <a:pt x="4304" y="0"/>
                    <a:pt x="4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66"/>
            <p:cNvSpPr/>
            <p:nvPr/>
          </p:nvSpPr>
          <p:spPr>
            <a:xfrm>
              <a:off x="1922476" y="2656911"/>
              <a:ext cx="976080" cy="665323"/>
            </a:xfrm>
            <a:custGeom>
              <a:rect b="b" l="l" r="r" t="t"/>
              <a:pathLst>
                <a:path extrusionOk="0" h="3147" w="4617">
                  <a:moveTo>
                    <a:pt x="1353" y="1"/>
                  </a:moveTo>
                  <a:cubicBezTo>
                    <a:pt x="1277" y="1"/>
                    <a:pt x="1203" y="9"/>
                    <a:pt x="1129" y="24"/>
                  </a:cubicBezTo>
                  <a:cubicBezTo>
                    <a:pt x="753" y="100"/>
                    <a:pt x="448" y="198"/>
                    <a:pt x="273" y="378"/>
                  </a:cubicBezTo>
                  <a:cubicBezTo>
                    <a:pt x="1" y="650"/>
                    <a:pt x="99" y="787"/>
                    <a:pt x="126" y="1141"/>
                  </a:cubicBezTo>
                  <a:cubicBezTo>
                    <a:pt x="159" y="1495"/>
                    <a:pt x="213" y="1942"/>
                    <a:pt x="213" y="2323"/>
                  </a:cubicBezTo>
                  <a:cubicBezTo>
                    <a:pt x="213" y="2710"/>
                    <a:pt x="186" y="2884"/>
                    <a:pt x="306" y="3031"/>
                  </a:cubicBezTo>
                  <a:cubicBezTo>
                    <a:pt x="370" y="3113"/>
                    <a:pt x="422" y="3146"/>
                    <a:pt x="504" y="3146"/>
                  </a:cubicBezTo>
                  <a:cubicBezTo>
                    <a:pt x="569" y="3146"/>
                    <a:pt x="654" y="3125"/>
                    <a:pt x="780" y="3091"/>
                  </a:cubicBezTo>
                  <a:cubicBezTo>
                    <a:pt x="1189" y="2972"/>
                    <a:pt x="1042" y="2764"/>
                    <a:pt x="1336" y="2677"/>
                  </a:cubicBezTo>
                  <a:cubicBezTo>
                    <a:pt x="1636" y="2590"/>
                    <a:pt x="1897" y="2530"/>
                    <a:pt x="1897" y="2530"/>
                  </a:cubicBezTo>
                  <a:cubicBezTo>
                    <a:pt x="2137" y="2470"/>
                    <a:pt x="2344" y="2116"/>
                    <a:pt x="2344" y="2116"/>
                  </a:cubicBezTo>
                  <a:cubicBezTo>
                    <a:pt x="2377" y="2187"/>
                    <a:pt x="2415" y="2258"/>
                    <a:pt x="2458" y="2323"/>
                  </a:cubicBezTo>
                  <a:cubicBezTo>
                    <a:pt x="2502" y="2416"/>
                    <a:pt x="2535" y="2514"/>
                    <a:pt x="2546" y="2617"/>
                  </a:cubicBezTo>
                  <a:lnTo>
                    <a:pt x="2665" y="2590"/>
                  </a:lnTo>
                  <a:cubicBezTo>
                    <a:pt x="2649" y="2492"/>
                    <a:pt x="2649" y="2389"/>
                    <a:pt x="2665" y="2290"/>
                  </a:cubicBezTo>
                  <a:cubicBezTo>
                    <a:pt x="2698" y="2116"/>
                    <a:pt x="2606" y="2089"/>
                    <a:pt x="2932" y="2056"/>
                  </a:cubicBezTo>
                  <a:cubicBezTo>
                    <a:pt x="3254" y="2023"/>
                    <a:pt x="3461" y="1909"/>
                    <a:pt x="3701" y="1522"/>
                  </a:cubicBezTo>
                  <a:cubicBezTo>
                    <a:pt x="3935" y="1141"/>
                    <a:pt x="3995" y="934"/>
                    <a:pt x="4142" y="814"/>
                  </a:cubicBezTo>
                  <a:cubicBezTo>
                    <a:pt x="4289" y="699"/>
                    <a:pt x="4376" y="694"/>
                    <a:pt x="4524" y="547"/>
                  </a:cubicBezTo>
                  <a:cubicBezTo>
                    <a:pt x="4524" y="547"/>
                    <a:pt x="4616" y="492"/>
                    <a:pt x="4257" y="345"/>
                  </a:cubicBezTo>
                  <a:cubicBezTo>
                    <a:pt x="4040" y="255"/>
                    <a:pt x="3901" y="220"/>
                    <a:pt x="3725" y="220"/>
                  </a:cubicBezTo>
                  <a:cubicBezTo>
                    <a:pt x="3613" y="220"/>
                    <a:pt x="3486" y="235"/>
                    <a:pt x="3314" y="258"/>
                  </a:cubicBezTo>
                  <a:cubicBezTo>
                    <a:pt x="3060" y="289"/>
                    <a:pt x="2824" y="342"/>
                    <a:pt x="2597" y="342"/>
                  </a:cubicBezTo>
                  <a:cubicBezTo>
                    <a:pt x="2429" y="342"/>
                    <a:pt x="2266" y="313"/>
                    <a:pt x="2104" y="225"/>
                  </a:cubicBezTo>
                  <a:cubicBezTo>
                    <a:pt x="1819" y="70"/>
                    <a:pt x="1579"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3" name="Google Shape;2463;p166"/>
          <p:cNvSpPr txBox="1"/>
          <p:nvPr/>
        </p:nvSpPr>
        <p:spPr>
          <a:xfrm>
            <a:off x="163150" y="1980600"/>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1"/>
                </a:solidFill>
                <a:latin typeface="Poppins Medium"/>
                <a:ea typeface="Poppins Medium"/>
                <a:cs typeface="Poppins Medium"/>
                <a:sym typeface="Poppins Medium"/>
              </a:rPr>
              <a:t>Sexual Coercion</a:t>
            </a:r>
            <a:endParaRPr b="1" sz="2300">
              <a:solidFill>
                <a:schemeClr val="dk1"/>
              </a:solidFill>
              <a:latin typeface="Poppins Medium"/>
              <a:ea typeface="Poppins Medium"/>
              <a:cs typeface="Poppins Medium"/>
              <a:sym typeface="Poppins Medium"/>
            </a:endParaRPr>
          </a:p>
        </p:txBody>
      </p:sp>
      <p:sp>
        <p:nvSpPr>
          <p:cNvPr id="2464" name="Google Shape;2464;p166"/>
          <p:cNvSpPr txBox="1"/>
          <p:nvPr/>
        </p:nvSpPr>
        <p:spPr>
          <a:xfrm>
            <a:off x="1621625" y="1257300"/>
            <a:ext cx="4009200" cy="15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miko"/>
                <a:ea typeface="Amiko"/>
                <a:cs typeface="Amiko"/>
                <a:sym typeface="Amiko"/>
              </a:rPr>
              <a:t>Sexual coercion can be defined as one of three types, positive, neutral, or negative. “Positive persuasion was sweet talking and was the least common form. Negative verbal persuasion consisted of threats to end the relationship or go elsewhere for sex, expressions of dissatisfaction with the woman or their sex life, use of verbal aggression such as swearing or putdowns, and attempts to elicit sympathy. The investigators placed nagging or pleading for sex without emotionally charged messages into the neutral classification.” </a:t>
            </a:r>
            <a:endParaRPr b="1" sz="1200">
              <a:solidFill>
                <a:schemeClr val="dk1"/>
              </a:solidFill>
              <a:latin typeface="Amiko"/>
              <a:ea typeface="Amiko"/>
              <a:cs typeface="Amiko"/>
              <a:sym typeface="Amiko"/>
            </a:endParaRPr>
          </a:p>
          <a:p>
            <a:pPr indent="0" lvl="0" marL="0" marR="0" rtl="0" algn="l">
              <a:lnSpc>
                <a:spcPct val="100000"/>
              </a:lnSpc>
              <a:spcBef>
                <a:spcPts val="1200"/>
              </a:spcBef>
              <a:spcAft>
                <a:spcPts val="0"/>
              </a:spcAft>
              <a:buNone/>
            </a:pPr>
            <a:r>
              <a:t/>
            </a:r>
            <a:endParaRPr b="1" sz="1200">
              <a:solidFill>
                <a:schemeClr val="dk1"/>
              </a:solidFill>
              <a:latin typeface="Amiko"/>
              <a:ea typeface="Amiko"/>
              <a:cs typeface="Amiko"/>
              <a:sym typeface="Amiko"/>
            </a:endParaRPr>
          </a:p>
        </p:txBody>
      </p:sp>
      <p:sp>
        <p:nvSpPr>
          <p:cNvPr id="2465" name="Google Shape;2465;p166"/>
          <p:cNvSpPr txBox="1"/>
          <p:nvPr/>
        </p:nvSpPr>
        <p:spPr>
          <a:xfrm>
            <a:off x="1621625" y="3593300"/>
            <a:ext cx="4228200" cy="12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miko"/>
                <a:ea typeface="Amiko"/>
                <a:cs typeface="Amiko"/>
                <a:sym typeface="Amiko"/>
              </a:rPr>
              <a:t>Sexual </a:t>
            </a:r>
            <a:r>
              <a:rPr b="1" lang="en" sz="1200">
                <a:solidFill>
                  <a:schemeClr val="dk1"/>
                </a:solidFill>
                <a:latin typeface="Amiko"/>
                <a:ea typeface="Amiko"/>
                <a:cs typeface="Amiko"/>
                <a:sym typeface="Amiko"/>
              </a:rPr>
              <a:t>contact</a:t>
            </a:r>
            <a:r>
              <a:rPr b="1" lang="en" sz="1200">
                <a:solidFill>
                  <a:schemeClr val="dk1"/>
                </a:solidFill>
                <a:latin typeface="Amiko"/>
                <a:ea typeface="Amiko"/>
                <a:cs typeface="Amiko"/>
                <a:sym typeface="Amiko"/>
              </a:rPr>
              <a:t> is defined as “Someone fondl(ing), kiss(ing), or rubb(ing) up against the private areas of (your) body (lips, breast/chest, crotch, or butt) or remov(ing) some of (your) clothes without (your) consent (but did not attempt sexual penetration).” </a:t>
            </a:r>
            <a:endParaRPr b="1" sz="1200">
              <a:solidFill>
                <a:schemeClr val="dk1"/>
              </a:solidFill>
              <a:latin typeface="Amiko"/>
              <a:ea typeface="Amiko"/>
              <a:cs typeface="Amiko"/>
              <a:sym typeface="Amiko"/>
            </a:endParaRPr>
          </a:p>
        </p:txBody>
      </p:sp>
      <p:sp>
        <p:nvSpPr>
          <p:cNvPr id="2466" name="Google Shape;2466;p166"/>
          <p:cNvSpPr txBox="1"/>
          <p:nvPr/>
        </p:nvSpPr>
        <p:spPr>
          <a:xfrm>
            <a:off x="163150" y="3744563"/>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1"/>
                </a:solidFill>
                <a:latin typeface="Poppins Medium"/>
                <a:ea typeface="Poppins Medium"/>
                <a:cs typeface="Poppins Medium"/>
                <a:sym typeface="Poppins Medium"/>
              </a:rPr>
              <a:t>Sexual Contact</a:t>
            </a:r>
            <a:endParaRPr b="1" sz="2300">
              <a:solidFill>
                <a:schemeClr val="dk1"/>
              </a:solidFill>
              <a:latin typeface="Poppins Medium"/>
              <a:ea typeface="Poppins Medium"/>
              <a:cs typeface="Poppins Medium"/>
              <a:sym typeface="Poppi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0" name="Shape 2470"/>
        <p:cNvGrpSpPr/>
        <p:nvPr/>
      </p:nvGrpSpPr>
      <p:grpSpPr>
        <a:xfrm>
          <a:off x="0" y="0"/>
          <a:ext cx="0" cy="0"/>
          <a:chOff x="0" y="0"/>
          <a:chExt cx="0" cy="0"/>
        </a:xfrm>
      </p:grpSpPr>
      <p:sp>
        <p:nvSpPr>
          <p:cNvPr id="2471" name="Google Shape;2471;p167"/>
          <p:cNvSpPr txBox="1"/>
          <p:nvPr>
            <p:ph idx="1" type="subTitle"/>
          </p:nvPr>
        </p:nvSpPr>
        <p:spPr>
          <a:xfrm>
            <a:off x="1390950" y="3443300"/>
            <a:ext cx="6362100" cy="45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What is the relationship between sexual assault and alcohol use in male college students?</a:t>
            </a:r>
            <a:endParaRPr sz="1700">
              <a:solidFill>
                <a:srgbClr val="191919"/>
              </a:solidFill>
            </a:endParaRPr>
          </a:p>
        </p:txBody>
      </p:sp>
      <p:sp>
        <p:nvSpPr>
          <p:cNvPr id="2472" name="Google Shape;2472;p167"/>
          <p:cNvSpPr txBox="1"/>
          <p:nvPr>
            <p:ph type="title"/>
          </p:nvPr>
        </p:nvSpPr>
        <p:spPr>
          <a:xfrm>
            <a:off x="1391000" y="1478758"/>
            <a:ext cx="6362100" cy="201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400"/>
              <a:t>Research Question</a:t>
            </a:r>
            <a:endParaRPr sz="6400"/>
          </a:p>
        </p:txBody>
      </p:sp>
      <p:grpSp>
        <p:nvGrpSpPr>
          <p:cNvPr id="2473" name="Google Shape;2473;p167"/>
          <p:cNvGrpSpPr/>
          <p:nvPr/>
        </p:nvGrpSpPr>
        <p:grpSpPr>
          <a:xfrm rot="-1562663">
            <a:off x="545300" y="736397"/>
            <a:ext cx="747985" cy="1470753"/>
            <a:chOff x="7860913" y="3179548"/>
            <a:chExt cx="567114" cy="1115109"/>
          </a:xfrm>
        </p:grpSpPr>
        <p:sp>
          <p:nvSpPr>
            <p:cNvPr id="2474" name="Google Shape;2474;p167"/>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67"/>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67"/>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167"/>
          <p:cNvGrpSpPr/>
          <p:nvPr/>
        </p:nvGrpSpPr>
        <p:grpSpPr>
          <a:xfrm rot="-4482682">
            <a:off x="1545244" y="3567647"/>
            <a:ext cx="884174" cy="1738648"/>
            <a:chOff x="7860913" y="3179548"/>
            <a:chExt cx="567114" cy="1115109"/>
          </a:xfrm>
        </p:grpSpPr>
        <p:sp>
          <p:nvSpPr>
            <p:cNvPr id="2478" name="Google Shape;2478;p167"/>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67"/>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67"/>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167"/>
          <p:cNvGrpSpPr/>
          <p:nvPr/>
        </p:nvGrpSpPr>
        <p:grpSpPr>
          <a:xfrm rot="9643266">
            <a:off x="2774408" y="331446"/>
            <a:ext cx="1345159" cy="421305"/>
            <a:chOff x="6511499" y="3837746"/>
            <a:chExt cx="1420752" cy="444980"/>
          </a:xfrm>
        </p:grpSpPr>
        <p:sp>
          <p:nvSpPr>
            <p:cNvPr id="2482" name="Google Shape;2482;p16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6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67"/>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6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6" name="Google Shape;2486;p167"/>
          <p:cNvGrpSpPr/>
          <p:nvPr/>
        </p:nvGrpSpPr>
        <p:grpSpPr>
          <a:xfrm rot="2662697">
            <a:off x="6763627" y="1081168"/>
            <a:ext cx="898085" cy="322515"/>
            <a:chOff x="6511499" y="3837746"/>
            <a:chExt cx="1420752" cy="444980"/>
          </a:xfrm>
        </p:grpSpPr>
        <p:sp>
          <p:nvSpPr>
            <p:cNvPr id="2487" name="Google Shape;2487;p16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6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67"/>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6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1" name="Google Shape;2491;p167"/>
          <p:cNvGrpSpPr/>
          <p:nvPr/>
        </p:nvGrpSpPr>
        <p:grpSpPr>
          <a:xfrm>
            <a:off x="6259357" y="3187710"/>
            <a:ext cx="3276440" cy="1967276"/>
            <a:chOff x="6259357" y="3187710"/>
            <a:chExt cx="3276440" cy="1967276"/>
          </a:xfrm>
        </p:grpSpPr>
        <p:grpSp>
          <p:nvGrpSpPr>
            <p:cNvPr id="2492" name="Google Shape;2492;p167"/>
            <p:cNvGrpSpPr/>
            <p:nvPr/>
          </p:nvGrpSpPr>
          <p:grpSpPr>
            <a:xfrm rot="-3424512">
              <a:off x="6502811" y="4068686"/>
              <a:ext cx="760778" cy="993814"/>
              <a:chOff x="1669300" y="2772675"/>
              <a:chExt cx="590900" cy="644400"/>
            </a:xfrm>
          </p:grpSpPr>
          <p:sp>
            <p:nvSpPr>
              <p:cNvPr id="2493" name="Google Shape;2493;p167"/>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67"/>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67"/>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6" name="Google Shape;2496;p167"/>
            <p:cNvGrpSpPr/>
            <p:nvPr/>
          </p:nvGrpSpPr>
          <p:grpSpPr>
            <a:xfrm rot="-1223365">
              <a:off x="6595943" y="3665003"/>
              <a:ext cx="2887424" cy="820227"/>
              <a:chOff x="6365799" y="3837746"/>
              <a:chExt cx="1566452" cy="444980"/>
            </a:xfrm>
          </p:grpSpPr>
          <p:sp>
            <p:nvSpPr>
              <p:cNvPr id="2497" name="Google Shape;2497;p16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6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67"/>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67"/>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01" name="Google Shape;2501;p167"/>
          <p:cNvSpPr txBox="1"/>
          <p:nvPr>
            <p:ph idx="2" type="title"/>
          </p:nvPr>
        </p:nvSpPr>
        <p:spPr>
          <a:xfrm>
            <a:off x="3758750" y="521175"/>
            <a:ext cx="1626600" cy="110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5" name="Shape 2505"/>
        <p:cNvGrpSpPr/>
        <p:nvPr/>
      </p:nvGrpSpPr>
      <p:grpSpPr>
        <a:xfrm>
          <a:off x="0" y="0"/>
          <a:ext cx="0" cy="0"/>
          <a:chOff x="0" y="0"/>
          <a:chExt cx="0" cy="0"/>
        </a:xfrm>
      </p:grpSpPr>
      <p:sp>
        <p:nvSpPr>
          <p:cNvPr id="2506" name="Google Shape;2506;p168"/>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Main Survey Question Groups</a:t>
            </a:r>
            <a:endParaRPr sz="3800"/>
          </a:p>
        </p:txBody>
      </p:sp>
      <p:grpSp>
        <p:nvGrpSpPr>
          <p:cNvPr id="2507" name="Google Shape;2507;p168"/>
          <p:cNvGrpSpPr/>
          <p:nvPr/>
        </p:nvGrpSpPr>
        <p:grpSpPr>
          <a:xfrm flipH="1">
            <a:off x="39271" y="1407352"/>
            <a:ext cx="2849741" cy="4873343"/>
            <a:chOff x="2880625" y="982625"/>
            <a:chExt cx="2500650" cy="4287650"/>
          </a:xfrm>
        </p:grpSpPr>
        <p:sp>
          <p:nvSpPr>
            <p:cNvPr id="2508" name="Google Shape;2508;p168"/>
            <p:cNvSpPr/>
            <p:nvPr/>
          </p:nvSpPr>
          <p:spPr>
            <a:xfrm>
              <a:off x="4706450" y="3075875"/>
              <a:ext cx="375950" cy="2134750"/>
            </a:xfrm>
            <a:custGeom>
              <a:rect b="b" l="l" r="r" t="t"/>
              <a:pathLst>
                <a:path extrusionOk="0" h="85390" w="15038">
                  <a:moveTo>
                    <a:pt x="9317" y="0"/>
                  </a:moveTo>
                  <a:cubicBezTo>
                    <a:pt x="6335" y="0"/>
                    <a:pt x="3832" y="2339"/>
                    <a:pt x="3709" y="5344"/>
                  </a:cubicBezTo>
                  <a:lnTo>
                    <a:pt x="75" y="82011"/>
                  </a:lnTo>
                  <a:cubicBezTo>
                    <a:pt x="0" y="83690"/>
                    <a:pt x="1228" y="85168"/>
                    <a:pt x="2932" y="85369"/>
                  </a:cubicBezTo>
                  <a:cubicBezTo>
                    <a:pt x="3054" y="85383"/>
                    <a:pt x="3175" y="85390"/>
                    <a:pt x="3295" y="85390"/>
                  </a:cubicBezTo>
                  <a:cubicBezTo>
                    <a:pt x="4903" y="85390"/>
                    <a:pt x="6305" y="84168"/>
                    <a:pt x="6491" y="82512"/>
                  </a:cubicBezTo>
                  <a:lnTo>
                    <a:pt x="14862" y="6221"/>
                  </a:lnTo>
                  <a:cubicBezTo>
                    <a:pt x="14862" y="6120"/>
                    <a:pt x="14887" y="5995"/>
                    <a:pt x="14887" y="5870"/>
                  </a:cubicBezTo>
                  <a:cubicBezTo>
                    <a:pt x="15038" y="2787"/>
                    <a:pt x="12657" y="156"/>
                    <a:pt x="9549" y="5"/>
                  </a:cubicBezTo>
                  <a:cubicBezTo>
                    <a:pt x="9471" y="2"/>
                    <a:pt x="9394" y="0"/>
                    <a:pt x="9317"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68"/>
            <p:cNvSpPr/>
            <p:nvPr/>
          </p:nvSpPr>
          <p:spPr>
            <a:xfrm>
              <a:off x="4371850" y="5114850"/>
              <a:ext cx="550150" cy="155425"/>
            </a:xfrm>
            <a:custGeom>
              <a:rect b="b" l="l" r="r" t="t"/>
              <a:pathLst>
                <a:path extrusionOk="0" h="6217" w="22006">
                  <a:moveTo>
                    <a:pt x="13259" y="0"/>
                  </a:moveTo>
                  <a:cubicBezTo>
                    <a:pt x="13259" y="0"/>
                    <a:pt x="9850" y="1579"/>
                    <a:pt x="4788" y="1805"/>
                  </a:cubicBezTo>
                  <a:cubicBezTo>
                    <a:pt x="1529" y="1930"/>
                    <a:pt x="502" y="3710"/>
                    <a:pt x="176" y="4963"/>
                  </a:cubicBezTo>
                  <a:cubicBezTo>
                    <a:pt x="1" y="5665"/>
                    <a:pt x="51" y="6216"/>
                    <a:pt x="51" y="6216"/>
                  </a:cubicBezTo>
                  <a:lnTo>
                    <a:pt x="21304" y="6216"/>
                  </a:lnTo>
                  <a:cubicBezTo>
                    <a:pt x="21304" y="6216"/>
                    <a:pt x="22006" y="3158"/>
                    <a:pt x="20352" y="0"/>
                  </a:cubicBezTo>
                  <a:cubicBezTo>
                    <a:pt x="20352" y="0"/>
                    <a:pt x="18592" y="223"/>
                    <a:pt x="16490" y="223"/>
                  </a:cubicBezTo>
                  <a:cubicBezTo>
                    <a:pt x="15439" y="223"/>
                    <a:pt x="14303" y="168"/>
                    <a:pt x="13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68"/>
            <p:cNvSpPr/>
            <p:nvPr/>
          </p:nvSpPr>
          <p:spPr>
            <a:xfrm>
              <a:off x="4538525" y="5140750"/>
              <a:ext cx="48900" cy="52925"/>
            </a:xfrm>
            <a:custGeom>
              <a:rect b="b" l="l" r="r" t="t"/>
              <a:pathLst>
                <a:path extrusionOk="0" h="2117" w="1956">
                  <a:moveTo>
                    <a:pt x="605" y="1"/>
                  </a:moveTo>
                  <a:cubicBezTo>
                    <a:pt x="519" y="1"/>
                    <a:pt x="435" y="13"/>
                    <a:pt x="376" y="42"/>
                  </a:cubicBezTo>
                  <a:cubicBezTo>
                    <a:pt x="151" y="167"/>
                    <a:pt x="0" y="443"/>
                    <a:pt x="176" y="644"/>
                  </a:cubicBezTo>
                  <a:cubicBezTo>
                    <a:pt x="376" y="844"/>
                    <a:pt x="527" y="1070"/>
                    <a:pt x="652" y="1320"/>
                  </a:cubicBezTo>
                  <a:cubicBezTo>
                    <a:pt x="752" y="1471"/>
                    <a:pt x="802" y="1646"/>
                    <a:pt x="877" y="1822"/>
                  </a:cubicBezTo>
                  <a:cubicBezTo>
                    <a:pt x="919" y="1986"/>
                    <a:pt x="1145" y="2117"/>
                    <a:pt x="1378" y="2117"/>
                  </a:cubicBezTo>
                  <a:cubicBezTo>
                    <a:pt x="1429" y="2117"/>
                    <a:pt x="1480" y="2111"/>
                    <a:pt x="1529" y="2097"/>
                  </a:cubicBezTo>
                  <a:cubicBezTo>
                    <a:pt x="1805" y="2047"/>
                    <a:pt x="1955" y="1822"/>
                    <a:pt x="1880" y="1596"/>
                  </a:cubicBezTo>
                  <a:cubicBezTo>
                    <a:pt x="1730" y="1095"/>
                    <a:pt x="1479" y="619"/>
                    <a:pt x="1103" y="218"/>
                  </a:cubicBezTo>
                  <a:cubicBezTo>
                    <a:pt x="1028" y="117"/>
                    <a:pt x="928" y="42"/>
                    <a:pt x="777" y="17"/>
                  </a:cubicBezTo>
                  <a:cubicBezTo>
                    <a:pt x="725" y="7"/>
                    <a:pt x="665" y="1"/>
                    <a:pt x="6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68"/>
            <p:cNvSpPr/>
            <p:nvPr/>
          </p:nvSpPr>
          <p:spPr>
            <a:xfrm>
              <a:off x="4585500" y="5132775"/>
              <a:ext cx="48900" cy="53400"/>
            </a:xfrm>
            <a:custGeom>
              <a:rect b="b" l="l" r="r" t="t"/>
              <a:pathLst>
                <a:path extrusionOk="0" h="2136" w="1956">
                  <a:moveTo>
                    <a:pt x="668" y="0"/>
                  </a:moveTo>
                  <a:cubicBezTo>
                    <a:pt x="562" y="0"/>
                    <a:pt x="444" y="24"/>
                    <a:pt x="352" y="60"/>
                  </a:cubicBezTo>
                  <a:cubicBezTo>
                    <a:pt x="126" y="186"/>
                    <a:pt x="1" y="461"/>
                    <a:pt x="176" y="637"/>
                  </a:cubicBezTo>
                  <a:cubicBezTo>
                    <a:pt x="352" y="862"/>
                    <a:pt x="527" y="1088"/>
                    <a:pt x="653" y="1339"/>
                  </a:cubicBezTo>
                  <a:cubicBezTo>
                    <a:pt x="728" y="1489"/>
                    <a:pt x="803" y="1664"/>
                    <a:pt x="853" y="1815"/>
                  </a:cubicBezTo>
                  <a:cubicBezTo>
                    <a:pt x="915" y="2000"/>
                    <a:pt x="1130" y="2135"/>
                    <a:pt x="1357" y="2135"/>
                  </a:cubicBezTo>
                  <a:cubicBezTo>
                    <a:pt x="1406" y="2135"/>
                    <a:pt x="1456" y="2129"/>
                    <a:pt x="1505" y="2116"/>
                  </a:cubicBezTo>
                  <a:cubicBezTo>
                    <a:pt x="1780" y="2040"/>
                    <a:pt x="1956" y="1815"/>
                    <a:pt x="1881" y="1589"/>
                  </a:cubicBezTo>
                  <a:cubicBezTo>
                    <a:pt x="1730" y="1113"/>
                    <a:pt x="1455" y="637"/>
                    <a:pt x="1079" y="211"/>
                  </a:cubicBezTo>
                  <a:cubicBezTo>
                    <a:pt x="1003" y="136"/>
                    <a:pt x="903" y="60"/>
                    <a:pt x="778" y="10"/>
                  </a:cubicBezTo>
                  <a:cubicBezTo>
                    <a:pt x="744" y="4"/>
                    <a:pt x="707" y="0"/>
                    <a:pt x="6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68"/>
            <p:cNvSpPr/>
            <p:nvPr/>
          </p:nvSpPr>
          <p:spPr>
            <a:xfrm>
              <a:off x="4632500" y="5125125"/>
              <a:ext cx="48275" cy="53275"/>
            </a:xfrm>
            <a:custGeom>
              <a:rect b="b" l="l" r="r" t="t"/>
              <a:pathLst>
                <a:path extrusionOk="0" h="2131" w="1931">
                  <a:moveTo>
                    <a:pt x="601" y="1"/>
                  </a:moveTo>
                  <a:cubicBezTo>
                    <a:pt x="509" y="1"/>
                    <a:pt x="415" y="18"/>
                    <a:pt x="352" y="66"/>
                  </a:cubicBezTo>
                  <a:cubicBezTo>
                    <a:pt x="126" y="166"/>
                    <a:pt x="1" y="442"/>
                    <a:pt x="151" y="642"/>
                  </a:cubicBezTo>
                  <a:cubicBezTo>
                    <a:pt x="352" y="843"/>
                    <a:pt x="502" y="1093"/>
                    <a:pt x="652" y="1319"/>
                  </a:cubicBezTo>
                  <a:cubicBezTo>
                    <a:pt x="727" y="1494"/>
                    <a:pt x="803" y="1645"/>
                    <a:pt x="853" y="1820"/>
                  </a:cubicBezTo>
                  <a:cubicBezTo>
                    <a:pt x="896" y="1994"/>
                    <a:pt x="1148" y="2131"/>
                    <a:pt x="1394" y="2131"/>
                  </a:cubicBezTo>
                  <a:cubicBezTo>
                    <a:pt x="1431" y="2131"/>
                    <a:pt x="1468" y="2127"/>
                    <a:pt x="1504" y="2121"/>
                  </a:cubicBezTo>
                  <a:cubicBezTo>
                    <a:pt x="1780" y="2046"/>
                    <a:pt x="1930" y="1820"/>
                    <a:pt x="1880" y="1594"/>
                  </a:cubicBezTo>
                  <a:cubicBezTo>
                    <a:pt x="1705" y="1093"/>
                    <a:pt x="1454" y="617"/>
                    <a:pt x="1078" y="216"/>
                  </a:cubicBezTo>
                  <a:cubicBezTo>
                    <a:pt x="1003" y="116"/>
                    <a:pt x="903" y="41"/>
                    <a:pt x="753" y="16"/>
                  </a:cubicBezTo>
                  <a:cubicBezTo>
                    <a:pt x="707" y="6"/>
                    <a:pt x="654" y="1"/>
                    <a:pt x="6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68"/>
            <p:cNvSpPr/>
            <p:nvPr/>
          </p:nvSpPr>
          <p:spPr>
            <a:xfrm>
              <a:off x="4371850" y="5238900"/>
              <a:ext cx="536375" cy="31375"/>
            </a:xfrm>
            <a:custGeom>
              <a:rect b="b" l="l" r="r" t="t"/>
              <a:pathLst>
                <a:path extrusionOk="0" h="1255" w="21455">
                  <a:moveTo>
                    <a:pt x="176" y="1"/>
                  </a:moveTo>
                  <a:cubicBezTo>
                    <a:pt x="1" y="703"/>
                    <a:pt x="51" y="1254"/>
                    <a:pt x="51" y="1254"/>
                  </a:cubicBezTo>
                  <a:lnTo>
                    <a:pt x="21304" y="1254"/>
                  </a:lnTo>
                  <a:cubicBezTo>
                    <a:pt x="21304" y="1254"/>
                    <a:pt x="21404" y="778"/>
                    <a:pt x="21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68"/>
            <p:cNvSpPr/>
            <p:nvPr/>
          </p:nvSpPr>
          <p:spPr>
            <a:xfrm>
              <a:off x="4447050" y="3071350"/>
              <a:ext cx="874700" cy="1932825"/>
            </a:xfrm>
            <a:custGeom>
              <a:rect b="b" l="l" r="r" t="t"/>
              <a:pathLst>
                <a:path extrusionOk="0" h="77313" w="34988">
                  <a:moveTo>
                    <a:pt x="6055" y="0"/>
                  </a:moveTo>
                  <a:cubicBezTo>
                    <a:pt x="5843" y="0"/>
                    <a:pt x="5629" y="12"/>
                    <a:pt x="5414" y="36"/>
                  </a:cubicBezTo>
                  <a:cubicBezTo>
                    <a:pt x="2256" y="412"/>
                    <a:pt x="0" y="3244"/>
                    <a:pt x="351" y="6427"/>
                  </a:cubicBezTo>
                  <a:lnTo>
                    <a:pt x="4361" y="41790"/>
                  </a:lnTo>
                  <a:lnTo>
                    <a:pt x="4386" y="42116"/>
                  </a:lnTo>
                  <a:cubicBezTo>
                    <a:pt x="4461" y="42793"/>
                    <a:pt x="4712" y="43445"/>
                    <a:pt x="5138" y="44021"/>
                  </a:cubicBezTo>
                  <a:lnTo>
                    <a:pt x="28998" y="76076"/>
                  </a:lnTo>
                  <a:cubicBezTo>
                    <a:pt x="29609" y="76876"/>
                    <a:pt x="30545" y="77313"/>
                    <a:pt x="31491" y="77313"/>
                  </a:cubicBezTo>
                  <a:cubicBezTo>
                    <a:pt x="32057" y="77313"/>
                    <a:pt x="32627" y="77156"/>
                    <a:pt x="33133" y="76828"/>
                  </a:cubicBezTo>
                  <a:cubicBezTo>
                    <a:pt x="34562" y="75926"/>
                    <a:pt x="34988" y="74021"/>
                    <a:pt x="34085" y="72567"/>
                  </a:cubicBezTo>
                  <a:lnTo>
                    <a:pt x="13336" y="40003"/>
                  </a:lnTo>
                  <a:lnTo>
                    <a:pt x="13336" y="40003"/>
                  </a:lnTo>
                  <a:lnTo>
                    <a:pt x="11830" y="5525"/>
                  </a:lnTo>
                  <a:cubicBezTo>
                    <a:pt x="11805" y="5399"/>
                    <a:pt x="11805" y="5249"/>
                    <a:pt x="11780" y="5123"/>
                  </a:cubicBezTo>
                  <a:cubicBezTo>
                    <a:pt x="11453" y="2181"/>
                    <a:pt x="8950" y="0"/>
                    <a:pt x="6055"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68"/>
            <p:cNvSpPr/>
            <p:nvPr/>
          </p:nvSpPr>
          <p:spPr>
            <a:xfrm>
              <a:off x="4924475" y="4824750"/>
              <a:ext cx="456800" cy="431725"/>
            </a:xfrm>
            <a:custGeom>
              <a:rect b="b" l="l" r="r" t="t"/>
              <a:pathLst>
                <a:path extrusionOk="0" h="17269" w="18272">
                  <a:moveTo>
                    <a:pt x="13735" y="0"/>
                  </a:moveTo>
                  <a:cubicBezTo>
                    <a:pt x="13735" y="0"/>
                    <a:pt x="10903" y="2782"/>
                    <a:pt x="8096" y="4311"/>
                  </a:cubicBezTo>
                  <a:cubicBezTo>
                    <a:pt x="8096" y="4311"/>
                    <a:pt x="6367" y="7619"/>
                    <a:pt x="2482" y="10878"/>
                  </a:cubicBezTo>
                  <a:cubicBezTo>
                    <a:pt x="1" y="12958"/>
                    <a:pt x="252" y="14988"/>
                    <a:pt x="753" y="16191"/>
                  </a:cubicBezTo>
                  <a:cubicBezTo>
                    <a:pt x="1054" y="16868"/>
                    <a:pt x="1404" y="17269"/>
                    <a:pt x="1404" y="17269"/>
                  </a:cubicBezTo>
                  <a:lnTo>
                    <a:pt x="18272" y="4336"/>
                  </a:lnTo>
                  <a:cubicBezTo>
                    <a:pt x="18272" y="4336"/>
                    <a:pt x="16993" y="1479"/>
                    <a:pt x="137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68"/>
            <p:cNvSpPr/>
            <p:nvPr/>
          </p:nvSpPr>
          <p:spPr>
            <a:xfrm>
              <a:off x="5017850" y="5039900"/>
              <a:ext cx="61425" cy="37625"/>
            </a:xfrm>
            <a:custGeom>
              <a:rect b="b" l="l" r="r" t="t"/>
              <a:pathLst>
                <a:path extrusionOk="0" h="1505" w="2457">
                  <a:moveTo>
                    <a:pt x="640" y="1"/>
                  </a:moveTo>
                  <a:cubicBezTo>
                    <a:pt x="560" y="1"/>
                    <a:pt x="481" y="18"/>
                    <a:pt x="401" y="66"/>
                  </a:cubicBezTo>
                  <a:cubicBezTo>
                    <a:pt x="276" y="116"/>
                    <a:pt x="151" y="216"/>
                    <a:pt x="101" y="342"/>
                  </a:cubicBezTo>
                  <a:cubicBezTo>
                    <a:pt x="0" y="567"/>
                    <a:pt x="50" y="868"/>
                    <a:pt x="301" y="918"/>
                  </a:cubicBezTo>
                  <a:cubicBezTo>
                    <a:pt x="602" y="968"/>
                    <a:pt x="852" y="1044"/>
                    <a:pt x="1103" y="1169"/>
                  </a:cubicBezTo>
                  <a:cubicBezTo>
                    <a:pt x="1278" y="1244"/>
                    <a:pt x="1429" y="1344"/>
                    <a:pt x="1579" y="1445"/>
                  </a:cubicBezTo>
                  <a:cubicBezTo>
                    <a:pt x="1636" y="1485"/>
                    <a:pt x="1712" y="1505"/>
                    <a:pt x="1794" y="1505"/>
                  </a:cubicBezTo>
                  <a:cubicBezTo>
                    <a:pt x="1965" y="1505"/>
                    <a:pt x="2163" y="1421"/>
                    <a:pt x="2281" y="1269"/>
                  </a:cubicBezTo>
                  <a:cubicBezTo>
                    <a:pt x="2456" y="1044"/>
                    <a:pt x="2431" y="768"/>
                    <a:pt x="2256" y="643"/>
                  </a:cubicBezTo>
                  <a:cubicBezTo>
                    <a:pt x="1830" y="342"/>
                    <a:pt x="1329" y="116"/>
                    <a:pt x="777" y="16"/>
                  </a:cubicBezTo>
                  <a:cubicBezTo>
                    <a:pt x="731" y="7"/>
                    <a:pt x="685"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68"/>
            <p:cNvSpPr/>
            <p:nvPr/>
          </p:nvSpPr>
          <p:spPr>
            <a:xfrm>
              <a:off x="5050425" y="5005425"/>
              <a:ext cx="60800" cy="37200"/>
            </a:xfrm>
            <a:custGeom>
              <a:rect b="b" l="l" r="r" t="t"/>
              <a:pathLst>
                <a:path extrusionOk="0" h="1488" w="2432">
                  <a:moveTo>
                    <a:pt x="622" y="0"/>
                  </a:moveTo>
                  <a:cubicBezTo>
                    <a:pt x="548" y="0"/>
                    <a:pt x="475" y="12"/>
                    <a:pt x="402" y="42"/>
                  </a:cubicBezTo>
                  <a:cubicBezTo>
                    <a:pt x="276" y="117"/>
                    <a:pt x="151" y="217"/>
                    <a:pt x="101" y="342"/>
                  </a:cubicBezTo>
                  <a:cubicBezTo>
                    <a:pt x="1" y="568"/>
                    <a:pt x="51" y="869"/>
                    <a:pt x="301" y="919"/>
                  </a:cubicBezTo>
                  <a:cubicBezTo>
                    <a:pt x="577" y="969"/>
                    <a:pt x="853" y="1044"/>
                    <a:pt x="1103" y="1169"/>
                  </a:cubicBezTo>
                  <a:cubicBezTo>
                    <a:pt x="1254" y="1245"/>
                    <a:pt x="1404" y="1320"/>
                    <a:pt x="1554" y="1420"/>
                  </a:cubicBezTo>
                  <a:cubicBezTo>
                    <a:pt x="1626" y="1465"/>
                    <a:pt x="1714" y="1487"/>
                    <a:pt x="1805" y="1487"/>
                  </a:cubicBezTo>
                  <a:cubicBezTo>
                    <a:pt x="1968" y="1487"/>
                    <a:pt x="2143" y="1415"/>
                    <a:pt x="2256" y="1270"/>
                  </a:cubicBezTo>
                  <a:cubicBezTo>
                    <a:pt x="2432" y="1044"/>
                    <a:pt x="2432" y="768"/>
                    <a:pt x="2231" y="618"/>
                  </a:cubicBezTo>
                  <a:cubicBezTo>
                    <a:pt x="1805" y="342"/>
                    <a:pt x="1304" y="117"/>
                    <a:pt x="777" y="17"/>
                  </a:cubicBezTo>
                  <a:cubicBezTo>
                    <a:pt x="726" y="6"/>
                    <a:pt x="67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68"/>
            <p:cNvSpPr/>
            <p:nvPr/>
          </p:nvSpPr>
          <p:spPr>
            <a:xfrm>
              <a:off x="5082375" y="4970950"/>
              <a:ext cx="61425" cy="37050"/>
            </a:xfrm>
            <a:custGeom>
              <a:rect b="b" l="l" r="r" t="t"/>
              <a:pathLst>
                <a:path extrusionOk="0" h="1482" w="2457">
                  <a:moveTo>
                    <a:pt x="630" y="1"/>
                  </a:moveTo>
                  <a:cubicBezTo>
                    <a:pt x="561" y="1"/>
                    <a:pt x="490" y="13"/>
                    <a:pt x="402" y="42"/>
                  </a:cubicBezTo>
                  <a:cubicBezTo>
                    <a:pt x="302" y="92"/>
                    <a:pt x="176" y="218"/>
                    <a:pt x="101" y="318"/>
                  </a:cubicBezTo>
                  <a:cubicBezTo>
                    <a:pt x="1" y="568"/>
                    <a:pt x="51" y="844"/>
                    <a:pt x="327" y="894"/>
                  </a:cubicBezTo>
                  <a:cubicBezTo>
                    <a:pt x="602" y="969"/>
                    <a:pt x="853" y="1045"/>
                    <a:pt x="1104" y="1145"/>
                  </a:cubicBezTo>
                  <a:cubicBezTo>
                    <a:pt x="1279" y="1245"/>
                    <a:pt x="1429" y="1320"/>
                    <a:pt x="1580" y="1421"/>
                  </a:cubicBezTo>
                  <a:cubicBezTo>
                    <a:pt x="1638" y="1462"/>
                    <a:pt x="1716" y="1482"/>
                    <a:pt x="1801" y="1482"/>
                  </a:cubicBezTo>
                  <a:cubicBezTo>
                    <a:pt x="1970" y="1482"/>
                    <a:pt x="2165" y="1404"/>
                    <a:pt x="2281" y="1270"/>
                  </a:cubicBezTo>
                  <a:cubicBezTo>
                    <a:pt x="2457" y="1045"/>
                    <a:pt x="2457" y="769"/>
                    <a:pt x="2256" y="619"/>
                  </a:cubicBezTo>
                  <a:cubicBezTo>
                    <a:pt x="1830" y="318"/>
                    <a:pt x="1329" y="117"/>
                    <a:pt x="778" y="17"/>
                  </a:cubicBezTo>
                  <a:cubicBezTo>
                    <a:pt x="726" y="7"/>
                    <a:pt x="678" y="1"/>
                    <a:pt x="6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68"/>
            <p:cNvSpPr/>
            <p:nvPr/>
          </p:nvSpPr>
          <p:spPr>
            <a:xfrm>
              <a:off x="4943275" y="4905575"/>
              <a:ext cx="438000" cy="350900"/>
            </a:xfrm>
            <a:custGeom>
              <a:rect b="b" l="l" r="r" t="t"/>
              <a:pathLst>
                <a:path extrusionOk="0" h="14036" w="17520">
                  <a:moveTo>
                    <a:pt x="16868" y="0"/>
                  </a:moveTo>
                  <a:lnTo>
                    <a:pt x="1" y="12958"/>
                  </a:lnTo>
                  <a:cubicBezTo>
                    <a:pt x="302" y="13635"/>
                    <a:pt x="652" y="14036"/>
                    <a:pt x="652" y="14036"/>
                  </a:cubicBezTo>
                  <a:lnTo>
                    <a:pt x="17520" y="1103"/>
                  </a:lnTo>
                  <a:cubicBezTo>
                    <a:pt x="17520" y="1103"/>
                    <a:pt x="17319" y="652"/>
                    <a:pt x="168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68"/>
            <p:cNvSpPr/>
            <p:nvPr/>
          </p:nvSpPr>
          <p:spPr>
            <a:xfrm>
              <a:off x="4682000" y="2961950"/>
              <a:ext cx="438000" cy="1954300"/>
            </a:xfrm>
            <a:custGeom>
              <a:rect b="b" l="l" r="r" t="t"/>
              <a:pathLst>
                <a:path extrusionOk="0" h="78172" w="17520">
                  <a:moveTo>
                    <a:pt x="5138" y="1"/>
                  </a:moveTo>
                  <a:lnTo>
                    <a:pt x="1" y="78172"/>
                  </a:lnTo>
                  <a:lnTo>
                    <a:pt x="10502" y="77821"/>
                  </a:lnTo>
                  <a:lnTo>
                    <a:pt x="17144" y="17495"/>
                  </a:lnTo>
                  <a:cubicBezTo>
                    <a:pt x="17520" y="14312"/>
                    <a:pt x="17369" y="11078"/>
                    <a:pt x="16768" y="7921"/>
                  </a:cubicBezTo>
                  <a:lnTo>
                    <a:pt x="15765" y="2758"/>
                  </a:lnTo>
                  <a:lnTo>
                    <a:pt x="51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68"/>
            <p:cNvSpPr/>
            <p:nvPr/>
          </p:nvSpPr>
          <p:spPr>
            <a:xfrm>
              <a:off x="4432625" y="2931875"/>
              <a:ext cx="759425" cy="1879100"/>
            </a:xfrm>
            <a:custGeom>
              <a:rect b="b" l="l" r="r" t="t"/>
              <a:pathLst>
                <a:path extrusionOk="0" h="75164" w="30377">
                  <a:moveTo>
                    <a:pt x="17169" y="1"/>
                  </a:moveTo>
                  <a:lnTo>
                    <a:pt x="477" y="3735"/>
                  </a:lnTo>
                  <a:cubicBezTo>
                    <a:pt x="1" y="10477"/>
                    <a:pt x="176" y="17269"/>
                    <a:pt x="928" y="23986"/>
                  </a:cubicBezTo>
                  <a:lnTo>
                    <a:pt x="3560" y="47094"/>
                  </a:lnTo>
                  <a:cubicBezTo>
                    <a:pt x="3835" y="49500"/>
                    <a:pt x="4738" y="51755"/>
                    <a:pt x="6191" y="53660"/>
                  </a:cubicBezTo>
                  <a:lnTo>
                    <a:pt x="22582" y="75164"/>
                  </a:lnTo>
                  <a:lnTo>
                    <a:pt x="30377" y="70051"/>
                  </a:lnTo>
                  <a:lnTo>
                    <a:pt x="14061" y="41931"/>
                  </a:lnTo>
                  <a:lnTo>
                    <a:pt x="171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68"/>
            <p:cNvSpPr/>
            <p:nvPr/>
          </p:nvSpPr>
          <p:spPr>
            <a:xfrm>
              <a:off x="4715200" y="3303425"/>
              <a:ext cx="11950" cy="816450"/>
            </a:xfrm>
            <a:custGeom>
              <a:rect b="b" l="l" r="r" t="t"/>
              <a:pathLst>
                <a:path extrusionOk="0" h="32658" w="478">
                  <a:moveTo>
                    <a:pt x="402" y="1"/>
                  </a:moveTo>
                  <a:cubicBezTo>
                    <a:pt x="352" y="1"/>
                    <a:pt x="327" y="26"/>
                    <a:pt x="327" y="76"/>
                  </a:cubicBezTo>
                  <a:lnTo>
                    <a:pt x="1" y="32583"/>
                  </a:lnTo>
                  <a:cubicBezTo>
                    <a:pt x="1" y="32633"/>
                    <a:pt x="51" y="32658"/>
                    <a:pt x="76" y="32658"/>
                  </a:cubicBezTo>
                  <a:cubicBezTo>
                    <a:pt x="126" y="32658"/>
                    <a:pt x="176" y="32633"/>
                    <a:pt x="176" y="32583"/>
                  </a:cubicBezTo>
                  <a:lnTo>
                    <a:pt x="477" y="76"/>
                  </a:lnTo>
                  <a:cubicBezTo>
                    <a:pt x="477" y="26"/>
                    <a:pt x="452" y="1"/>
                    <a:pt x="4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68"/>
            <p:cNvSpPr/>
            <p:nvPr/>
          </p:nvSpPr>
          <p:spPr>
            <a:xfrm>
              <a:off x="4727750" y="2983875"/>
              <a:ext cx="4400" cy="263825"/>
            </a:xfrm>
            <a:custGeom>
              <a:rect b="b" l="l" r="r" t="t"/>
              <a:pathLst>
                <a:path extrusionOk="0" h="10553" w="176">
                  <a:moveTo>
                    <a:pt x="100" y="1"/>
                  </a:moveTo>
                  <a:cubicBezTo>
                    <a:pt x="50" y="1"/>
                    <a:pt x="0" y="26"/>
                    <a:pt x="0" y="76"/>
                  </a:cubicBezTo>
                  <a:lnTo>
                    <a:pt x="0" y="10452"/>
                  </a:lnTo>
                  <a:cubicBezTo>
                    <a:pt x="0" y="10502"/>
                    <a:pt x="50" y="10552"/>
                    <a:pt x="100" y="10552"/>
                  </a:cubicBezTo>
                  <a:cubicBezTo>
                    <a:pt x="151" y="10552"/>
                    <a:pt x="176" y="10502"/>
                    <a:pt x="176" y="10452"/>
                  </a:cubicBezTo>
                  <a:lnTo>
                    <a:pt x="176" y="76"/>
                  </a:lnTo>
                  <a:cubicBezTo>
                    <a:pt x="176" y="26"/>
                    <a:pt x="151" y="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68"/>
            <p:cNvSpPr/>
            <p:nvPr/>
          </p:nvSpPr>
          <p:spPr>
            <a:xfrm>
              <a:off x="4688900" y="2992650"/>
              <a:ext cx="43250" cy="213075"/>
            </a:xfrm>
            <a:custGeom>
              <a:rect b="b" l="l" r="r" t="t"/>
              <a:pathLst>
                <a:path extrusionOk="0" h="8523" w="1730">
                  <a:moveTo>
                    <a:pt x="76" y="1"/>
                  </a:moveTo>
                  <a:cubicBezTo>
                    <a:pt x="25" y="1"/>
                    <a:pt x="0" y="51"/>
                    <a:pt x="0" y="101"/>
                  </a:cubicBezTo>
                  <a:lnTo>
                    <a:pt x="0" y="6868"/>
                  </a:lnTo>
                  <a:cubicBezTo>
                    <a:pt x="0" y="7770"/>
                    <a:pt x="727" y="8522"/>
                    <a:pt x="1654" y="8522"/>
                  </a:cubicBezTo>
                  <a:cubicBezTo>
                    <a:pt x="1705" y="8522"/>
                    <a:pt x="1730" y="8472"/>
                    <a:pt x="1730" y="8422"/>
                  </a:cubicBezTo>
                  <a:cubicBezTo>
                    <a:pt x="1730" y="8397"/>
                    <a:pt x="1705" y="8347"/>
                    <a:pt x="1654" y="8347"/>
                  </a:cubicBezTo>
                  <a:cubicBezTo>
                    <a:pt x="827" y="8347"/>
                    <a:pt x="151" y="7670"/>
                    <a:pt x="151" y="6868"/>
                  </a:cubicBezTo>
                  <a:lnTo>
                    <a:pt x="151" y="101"/>
                  </a:lnTo>
                  <a:cubicBezTo>
                    <a:pt x="151" y="51"/>
                    <a:pt x="126"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68"/>
            <p:cNvSpPr/>
            <p:nvPr/>
          </p:nvSpPr>
          <p:spPr>
            <a:xfrm>
              <a:off x="4982125" y="2992650"/>
              <a:ext cx="86500" cy="149775"/>
            </a:xfrm>
            <a:custGeom>
              <a:rect b="b" l="l" r="r" t="t"/>
              <a:pathLst>
                <a:path extrusionOk="0" h="5991" w="3460">
                  <a:moveTo>
                    <a:pt x="753" y="1"/>
                  </a:moveTo>
                  <a:cubicBezTo>
                    <a:pt x="702" y="1"/>
                    <a:pt x="652" y="26"/>
                    <a:pt x="652" y="76"/>
                  </a:cubicBezTo>
                  <a:cubicBezTo>
                    <a:pt x="652" y="126"/>
                    <a:pt x="1" y="4236"/>
                    <a:pt x="3334" y="5991"/>
                  </a:cubicBezTo>
                  <a:lnTo>
                    <a:pt x="3384" y="5991"/>
                  </a:lnTo>
                  <a:cubicBezTo>
                    <a:pt x="3409" y="5991"/>
                    <a:pt x="3434" y="5966"/>
                    <a:pt x="3459" y="5941"/>
                  </a:cubicBezTo>
                  <a:cubicBezTo>
                    <a:pt x="3459" y="5916"/>
                    <a:pt x="3459" y="5865"/>
                    <a:pt x="3409" y="5840"/>
                  </a:cubicBezTo>
                  <a:cubicBezTo>
                    <a:pt x="176" y="4161"/>
                    <a:pt x="803" y="151"/>
                    <a:pt x="828" y="101"/>
                  </a:cubicBezTo>
                  <a:cubicBezTo>
                    <a:pt x="828" y="51"/>
                    <a:pt x="803" y="26"/>
                    <a:pt x="7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68"/>
            <p:cNvSpPr/>
            <p:nvPr/>
          </p:nvSpPr>
          <p:spPr>
            <a:xfrm>
              <a:off x="4454550" y="3002050"/>
              <a:ext cx="48275" cy="140375"/>
            </a:xfrm>
            <a:custGeom>
              <a:rect b="b" l="l" r="r" t="t"/>
              <a:pathLst>
                <a:path extrusionOk="0" h="5615" w="1931">
                  <a:moveTo>
                    <a:pt x="1630" y="1"/>
                  </a:moveTo>
                  <a:cubicBezTo>
                    <a:pt x="1580" y="1"/>
                    <a:pt x="1555" y="26"/>
                    <a:pt x="1555" y="76"/>
                  </a:cubicBezTo>
                  <a:cubicBezTo>
                    <a:pt x="1555" y="126"/>
                    <a:pt x="1755" y="4011"/>
                    <a:pt x="51" y="5464"/>
                  </a:cubicBezTo>
                  <a:cubicBezTo>
                    <a:pt x="26" y="5489"/>
                    <a:pt x="1" y="5565"/>
                    <a:pt x="51" y="5590"/>
                  </a:cubicBezTo>
                  <a:cubicBezTo>
                    <a:pt x="51" y="5615"/>
                    <a:pt x="76" y="5615"/>
                    <a:pt x="101" y="5615"/>
                  </a:cubicBezTo>
                  <a:cubicBezTo>
                    <a:pt x="126" y="5615"/>
                    <a:pt x="151" y="5615"/>
                    <a:pt x="151" y="5590"/>
                  </a:cubicBezTo>
                  <a:cubicBezTo>
                    <a:pt x="1931" y="4086"/>
                    <a:pt x="1730" y="226"/>
                    <a:pt x="1705" y="76"/>
                  </a:cubicBezTo>
                  <a:cubicBezTo>
                    <a:pt x="1705" y="26"/>
                    <a:pt x="1680" y="1"/>
                    <a:pt x="1630"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68"/>
            <p:cNvSpPr/>
            <p:nvPr/>
          </p:nvSpPr>
          <p:spPr>
            <a:xfrm>
              <a:off x="4727750" y="3231375"/>
              <a:ext cx="250025" cy="50775"/>
            </a:xfrm>
            <a:custGeom>
              <a:rect b="b" l="l" r="r" t="t"/>
              <a:pathLst>
                <a:path extrusionOk="0" h="2031" w="10001">
                  <a:moveTo>
                    <a:pt x="9800" y="1"/>
                  </a:moveTo>
                  <a:cubicBezTo>
                    <a:pt x="6141" y="1"/>
                    <a:pt x="2958" y="602"/>
                    <a:pt x="50" y="1880"/>
                  </a:cubicBezTo>
                  <a:cubicBezTo>
                    <a:pt x="25" y="1880"/>
                    <a:pt x="0" y="1931"/>
                    <a:pt x="25" y="1981"/>
                  </a:cubicBezTo>
                  <a:cubicBezTo>
                    <a:pt x="25" y="2006"/>
                    <a:pt x="50" y="2031"/>
                    <a:pt x="100" y="2031"/>
                  </a:cubicBezTo>
                  <a:lnTo>
                    <a:pt x="126" y="2031"/>
                  </a:lnTo>
                  <a:cubicBezTo>
                    <a:pt x="2983" y="778"/>
                    <a:pt x="6166" y="176"/>
                    <a:pt x="9800" y="176"/>
                  </a:cubicBezTo>
                  <a:cubicBezTo>
                    <a:pt x="9816" y="176"/>
                    <a:pt x="9844" y="165"/>
                    <a:pt x="9876" y="165"/>
                  </a:cubicBezTo>
                  <a:cubicBezTo>
                    <a:pt x="9892" y="165"/>
                    <a:pt x="9908" y="168"/>
                    <a:pt x="9925" y="176"/>
                  </a:cubicBezTo>
                  <a:cubicBezTo>
                    <a:pt x="9950" y="176"/>
                    <a:pt x="10000" y="126"/>
                    <a:pt x="10000" y="76"/>
                  </a:cubicBezTo>
                  <a:cubicBezTo>
                    <a:pt x="10000" y="26"/>
                    <a:pt x="9950" y="1"/>
                    <a:pt x="99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68"/>
            <p:cNvSpPr/>
            <p:nvPr/>
          </p:nvSpPr>
          <p:spPr>
            <a:xfrm>
              <a:off x="4957700" y="4371725"/>
              <a:ext cx="47650" cy="379750"/>
            </a:xfrm>
            <a:custGeom>
              <a:rect b="b" l="l" r="r" t="t"/>
              <a:pathLst>
                <a:path extrusionOk="0" h="15190" w="1906">
                  <a:moveTo>
                    <a:pt x="1830" y="1"/>
                  </a:moveTo>
                  <a:cubicBezTo>
                    <a:pt x="1780" y="1"/>
                    <a:pt x="1755" y="26"/>
                    <a:pt x="1755" y="76"/>
                  </a:cubicBezTo>
                  <a:lnTo>
                    <a:pt x="0" y="15114"/>
                  </a:lnTo>
                  <a:cubicBezTo>
                    <a:pt x="0" y="15139"/>
                    <a:pt x="25" y="15189"/>
                    <a:pt x="75" y="15189"/>
                  </a:cubicBezTo>
                  <a:lnTo>
                    <a:pt x="101" y="15189"/>
                  </a:lnTo>
                  <a:cubicBezTo>
                    <a:pt x="126" y="15189"/>
                    <a:pt x="176" y="15164"/>
                    <a:pt x="176" y="15114"/>
                  </a:cubicBezTo>
                  <a:lnTo>
                    <a:pt x="1905" y="101"/>
                  </a:lnTo>
                  <a:cubicBezTo>
                    <a:pt x="1905" y="51"/>
                    <a:pt x="1880" y="1"/>
                    <a:pt x="18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68"/>
            <p:cNvSpPr/>
            <p:nvPr/>
          </p:nvSpPr>
          <p:spPr>
            <a:xfrm>
              <a:off x="2920725" y="3391150"/>
              <a:ext cx="1979975" cy="80850"/>
            </a:xfrm>
            <a:custGeom>
              <a:rect b="b" l="l" r="r" t="t"/>
              <a:pathLst>
                <a:path extrusionOk="0" h="3234" w="79199">
                  <a:moveTo>
                    <a:pt x="902" y="1"/>
                  </a:moveTo>
                  <a:lnTo>
                    <a:pt x="0" y="3234"/>
                  </a:lnTo>
                  <a:lnTo>
                    <a:pt x="79199" y="3234"/>
                  </a:lnTo>
                  <a:lnTo>
                    <a:pt x="79199" y="677"/>
                  </a:lnTo>
                  <a:lnTo>
                    <a:pt x="9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68"/>
            <p:cNvSpPr/>
            <p:nvPr/>
          </p:nvSpPr>
          <p:spPr>
            <a:xfrm>
              <a:off x="2880625" y="3471975"/>
              <a:ext cx="286350" cy="1798300"/>
            </a:xfrm>
            <a:custGeom>
              <a:rect b="b" l="l" r="r" t="t"/>
              <a:pathLst>
                <a:path extrusionOk="0" h="71932" w="11454">
                  <a:moveTo>
                    <a:pt x="6416" y="1"/>
                  </a:moveTo>
                  <a:lnTo>
                    <a:pt x="0" y="71931"/>
                  </a:lnTo>
                  <a:lnTo>
                    <a:pt x="1930" y="71931"/>
                  </a:lnTo>
                  <a:lnTo>
                    <a:pt x="114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68"/>
            <p:cNvSpPr/>
            <p:nvPr/>
          </p:nvSpPr>
          <p:spPr>
            <a:xfrm>
              <a:off x="3227100" y="3471975"/>
              <a:ext cx="286375" cy="1798300"/>
            </a:xfrm>
            <a:custGeom>
              <a:rect b="b" l="l" r="r" t="t"/>
              <a:pathLst>
                <a:path extrusionOk="0" h="71932" w="11455">
                  <a:moveTo>
                    <a:pt x="6392" y="1"/>
                  </a:moveTo>
                  <a:lnTo>
                    <a:pt x="1" y="71931"/>
                  </a:lnTo>
                  <a:lnTo>
                    <a:pt x="1931" y="71931"/>
                  </a:lnTo>
                  <a:lnTo>
                    <a:pt x="114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68"/>
            <p:cNvSpPr/>
            <p:nvPr/>
          </p:nvSpPr>
          <p:spPr>
            <a:xfrm>
              <a:off x="4689525" y="3471975"/>
              <a:ext cx="286375" cy="1798300"/>
            </a:xfrm>
            <a:custGeom>
              <a:rect b="b" l="l" r="r" t="t"/>
              <a:pathLst>
                <a:path extrusionOk="0" h="71932" w="11455">
                  <a:moveTo>
                    <a:pt x="0" y="1"/>
                  </a:moveTo>
                  <a:lnTo>
                    <a:pt x="9524" y="71931"/>
                  </a:lnTo>
                  <a:lnTo>
                    <a:pt x="11454" y="71931"/>
                  </a:lnTo>
                  <a:lnTo>
                    <a:pt x="5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68"/>
            <p:cNvSpPr/>
            <p:nvPr/>
          </p:nvSpPr>
          <p:spPr>
            <a:xfrm>
              <a:off x="4343025" y="3471975"/>
              <a:ext cx="286375" cy="1798300"/>
            </a:xfrm>
            <a:custGeom>
              <a:rect b="b" l="l" r="r" t="t"/>
              <a:pathLst>
                <a:path extrusionOk="0" h="71932" w="11455">
                  <a:moveTo>
                    <a:pt x="1" y="1"/>
                  </a:moveTo>
                  <a:lnTo>
                    <a:pt x="9525" y="71931"/>
                  </a:lnTo>
                  <a:lnTo>
                    <a:pt x="11454" y="71931"/>
                  </a:lnTo>
                  <a:lnTo>
                    <a:pt x="50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68"/>
            <p:cNvSpPr/>
            <p:nvPr/>
          </p:nvSpPr>
          <p:spPr>
            <a:xfrm>
              <a:off x="2977725" y="3471975"/>
              <a:ext cx="1869725" cy="33875"/>
            </a:xfrm>
            <a:custGeom>
              <a:rect b="b" l="l" r="r" t="t"/>
              <a:pathLst>
                <a:path extrusionOk="0" h="1355" w="74789">
                  <a:moveTo>
                    <a:pt x="352" y="1"/>
                  </a:moveTo>
                  <a:lnTo>
                    <a:pt x="1" y="1354"/>
                  </a:lnTo>
                  <a:lnTo>
                    <a:pt x="74788" y="1354"/>
                  </a:lnTo>
                  <a:lnTo>
                    <a:pt x="7478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68"/>
            <p:cNvSpPr/>
            <p:nvPr/>
          </p:nvSpPr>
          <p:spPr>
            <a:xfrm>
              <a:off x="4024725" y="2970100"/>
              <a:ext cx="190500" cy="432975"/>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68"/>
            <p:cNvSpPr/>
            <p:nvPr/>
          </p:nvSpPr>
          <p:spPr>
            <a:xfrm>
              <a:off x="4036000" y="3194400"/>
              <a:ext cx="176100" cy="153550"/>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68"/>
            <p:cNvSpPr/>
            <p:nvPr/>
          </p:nvSpPr>
          <p:spPr>
            <a:xfrm>
              <a:off x="4051675" y="3142875"/>
              <a:ext cx="71375" cy="131425"/>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68"/>
            <p:cNvSpPr/>
            <p:nvPr/>
          </p:nvSpPr>
          <p:spPr>
            <a:xfrm>
              <a:off x="3571650" y="3213625"/>
              <a:ext cx="444325" cy="189450"/>
            </a:xfrm>
            <a:custGeom>
              <a:rect b="b" l="l" r="r" t="t"/>
              <a:pathLst>
                <a:path extrusionOk="0" h="7578" w="17773">
                  <a:moveTo>
                    <a:pt x="7652" y="0"/>
                  </a:moveTo>
                  <a:cubicBezTo>
                    <a:pt x="7060" y="0"/>
                    <a:pt x="6510" y="309"/>
                    <a:pt x="6169" y="811"/>
                  </a:cubicBezTo>
                  <a:cubicBezTo>
                    <a:pt x="6043" y="1037"/>
                    <a:pt x="5918" y="1312"/>
                    <a:pt x="5768" y="1638"/>
                  </a:cubicBezTo>
                  <a:lnTo>
                    <a:pt x="1106" y="1688"/>
                  </a:lnTo>
                  <a:cubicBezTo>
                    <a:pt x="1131" y="1588"/>
                    <a:pt x="1131" y="1463"/>
                    <a:pt x="1156" y="1362"/>
                  </a:cubicBezTo>
                  <a:cubicBezTo>
                    <a:pt x="1198" y="1112"/>
                    <a:pt x="1000" y="970"/>
                    <a:pt x="804" y="970"/>
                  </a:cubicBezTo>
                  <a:cubicBezTo>
                    <a:pt x="646" y="970"/>
                    <a:pt x="488" y="1061"/>
                    <a:pt x="454" y="1262"/>
                  </a:cubicBezTo>
                  <a:cubicBezTo>
                    <a:pt x="329" y="2164"/>
                    <a:pt x="179" y="3092"/>
                    <a:pt x="28" y="4019"/>
                  </a:cubicBezTo>
                  <a:cubicBezTo>
                    <a:pt x="0" y="4259"/>
                    <a:pt x="202" y="4403"/>
                    <a:pt x="398" y="4403"/>
                  </a:cubicBezTo>
                  <a:cubicBezTo>
                    <a:pt x="550" y="4403"/>
                    <a:pt x="697" y="4316"/>
                    <a:pt x="730" y="4119"/>
                  </a:cubicBezTo>
                  <a:cubicBezTo>
                    <a:pt x="755" y="4019"/>
                    <a:pt x="755" y="3894"/>
                    <a:pt x="780" y="3793"/>
                  </a:cubicBezTo>
                  <a:lnTo>
                    <a:pt x="5166" y="5172"/>
                  </a:lnTo>
                  <a:cubicBezTo>
                    <a:pt x="5191" y="5498"/>
                    <a:pt x="5216" y="5773"/>
                    <a:pt x="5267" y="6024"/>
                  </a:cubicBezTo>
                  <a:cubicBezTo>
                    <a:pt x="5442" y="6801"/>
                    <a:pt x="6144" y="7377"/>
                    <a:pt x="6946" y="7402"/>
                  </a:cubicBezTo>
                  <a:lnTo>
                    <a:pt x="8700" y="7428"/>
                  </a:lnTo>
                  <a:lnTo>
                    <a:pt x="14615" y="7553"/>
                  </a:lnTo>
                  <a:lnTo>
                    <a:pt x="15868" y="7578"/>
                  </a:lnTo>
                  <a:cubicBezTo>
                    <a:pt x="16419" y="7578"/>
                    <a:pt x="16896" y="7202"/>
                    <a:pt x="17021" y="6651"/>
                  </a:cubicBezTo>
                  <a:lnTo>
                    <a:pt x="17648" y="3593"/>
                  </a:lnTo>
                  <a:cubicBezTo>
                    <a:pt x="17773" y="2991"/>
                    <a:pt x="17397" y="2390"/>
                    <a:pt x="16795" y="2240"/>
                  </a:cubicBezTo>
                  <a:lnTo>
                    <a:pt x="15592" y="1939"/>
                  </a:lnTo>
                  <a:lnTo>
                    <a:pt x="9828" y="485"/>
                  </a:lnTo>
                  <a:lnTo>
                    <a:pt x="8099" y="59"/>
                  </a:lnTo>
                  <a:cubicBezTo>
                    <a:pt x="7949" y="19"/>
                    <a:pt x="7799" y="0"/>
                    <a:pt x="76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68"/>
            <p:cNvSpPr/>
            <p:nvPr/>
          </p:nvSpPr>
          <p:spPr>
            <a:xfrm>
              <a:off x="3789150" y="3225750"/>
              <a:ext cx="172325" cy="176700"/>
            </a:xfrm>
            <a:custGeom>
              <a:rect b="b" l="l" r="r" t="t"/>
              <a:pathLst>
                <a:path extrusionOk="0" h="7068" w="6893">
                  <a:moveTo>
                    <a:pt x="1128" y="0"/>
                  </a:moveTo>
                  <a:cubicBezTo>
                    <a:pt x="526" y="2281"/>
                    <a:pt x="151" y="4612"/>
                    <a:pt x="0" y="6943"/>
                  </a:cubicBezTo>
                  <a:lnTo>
                    <a:pt x="5915" y="7068"/>
                  </a:lnTo>
                  <a:cubicBezTo>
                    <a:pt x="6065" y="5163"/>
                    <a:pt x="6391" y="3283"/>
                    <a:pt x="6892" y="1454"/>
                  </a:cubicBezTo>
                  <a:lnTo>
                    <a:pt x="1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68"/>
            <p:cNvSpPr/>
            <p:nvPr/>
          </p:nvSpPr>
          <p:spPr>
            <a:xfrm>
              <a:off x="3737950" y="3326975"/>
              <a:ext cx="139050" cy="49375"/>
            </a:xfrm>
            <a:custGeom>
              <a:rect b="b" l="l" r="r" t="t"/>
              <a:pathLst>
                <a:path extrusionOk="0" h="1975" w="5562">
                  <a:moveTo>
                    <a:pt x="1376" y="0"/>
                  </a:moveTo>
                  <a:cubicBezTo>
                    <a:pt x="657" y="0"/>
                    <a:pt x="114" y="215"/>
                    <a:pt x="68" y="788"/>
                  </a:cubicBezTo>
                  <a:cubicBezTo>
                    <a:pt x="1" y="1511"/>
                    <a:pt x="2144" y="1975"/>
                    <a:pt x="3698" y="1975"/>
                  </a:cubicBezTo>
                  <a:cubicBezTo>
                    <a:pt x="4461" y="1975"/>
                    <a:pt x="5083" y="1863"/>
                    <a:pt x="5231" y="1615"/>
                  </a:cubicBezTo>
                  <a:cubicBezTo>
                    <a:pt x="5562" y="1110"/>
                    <a:pt x="3013"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68"/>
            <p:cNvSpPr/>
            <p:nvPr/>
          </p:nvSpPr>
          <p:spPr>
            <a:xfrm>
              <a:off x="3531625" y="1484650"/>
              <a:ext cx="557050" cy="588475"/>
            </a:xfrm>
            <a:custGeom>
              <a:rect b="b" l="l" r="r" t="t"/>
              <a:pathLst>
                <a:path extrusionOk="0" h="23539" w="22282">
                  <a:moveTo>
                    <a:pt x="19697" y="1"/>
                  </a:moveTo>
                  <a:cubicBezTo>
                    <a:pt x="19092" y="1"/>
                    <a:pt x="18484" y="233"/>
                    <a:pt x="18020" y="696"/>
                  </a:cubicBezTo>
                  <a:lnTo>
                    <a:pt x="1529" y="17313"/>
                  </a:lnTo>
                  <a:cubicBezTo>
                    <a:pt x="1429" y="17413"/>
                    <a:pt x="1354" y="17514"/>
                    <a:pt x="1253" y="17614"/>
                  </a:cubicBezTo>
                  <a:cubicBezTo>
                    <a:pt x="0" y="19193"/>
                    <a:pt x="276" y="21499"/>
                    <a:pt x="1855" y="22752"/>
                  </a:cubicBezTo>
                  <a:cubicBezTo>
                    <a:pt x="2523" y="23282"/>
                    <a:pt x="3321" y="23538"/>
                    <a:pt x="4114" y="23538"/>
                  </a:cubicBezTo>
                  <a:cubicBezTo>
                    <a:pt x="5196" y="23538"/>
                    <a:pt x="6270" y="23061"/>
                    <a:pt x="6993" y="22150"/>
                  </a:cubicBezTo>
                  <a:lnTo>
                    <a:pt x="21554" y="3829"/>
                  </a:lnTo>
                  <a:cubicBezTo>
                    <a:pt x="22281" y="2902"/>
                    <a:pt x="22231" y="1549"/>
                    <a:pt x="21354" y="696"/>
                  </a:cubicBezTo>
                  <a:cubicBezTo>
                    <a:pt x="20903" y="233"/>
                    <a:pt x="20301" y="1"/>
                    <a:pt x="19697"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68"/>
            <p:cNvSpPr/>
            <p:nvPr/>
          </p:nvSpPr>
          <p:spPr>
            <a:xfrm>
              <a:off x="3531625" y="1892425"/>
              <a:ext cx="799525" cy="310775"/>
            </a:xfrm>
            <a:custGeom>
              <a:rect b="b" l="l" r="r" t="t"/>
              <a:pathLst>
                <a:path extrusionOk="0" h="12431" w="31981">
                  <a:moveTo>
                    <a:pt x="4021" y="0"/>
                  </a:moveTo>
                  <a:cubicBezTo>
                    <a:pt x="2321" y="0"/>
                    <a:pt x="799" y="1173"/>
                    <a:pt x="426" y="2882"/>
                  </a:cubicBezTo>
                  <a:cubicBezTo>
                    <a:pt x="0" y="4862"/>
                    <a:pt x="1253" y="6792"/>
                    <a:pt x="3233" y="7218"/>
                  </a:cubicBezTo>
                  <a:lnTo>
                    <a:pt x="27219" y="12330"/>
                  </a:lnTo>
                  <a:cubicBezTo>
                    <a:pt x="27494" y="12381"/>
                    <a:pt x="27745" y="12431"/>
                    <a:pt x="27995" y="12431"/>
                  </a:cubicBezTo>
                  <a:cubicBezTo>
                    <a:pt x="29675" y="12431"/>
                    <a:pt x="31204" y="11253"/>
                    <a:pt x="31554" y="9523"/>
                  </a:cubicBezTo>
                  <a:cubicBezTo>
                    <a:pt x="31980" y="7568"/>
                    <a:pt x="30727" y="5614"/>
                    <a:pt x="28747" y="5188"/>
                  </a:cubicBezTo>
                  <a:lnTo>
                    <a:pt x="4762" y="75"/>
                  </a:lnTo>
                  <a:cubicBezTo>
                    <a:pt x="4513" y="24"/>
                    <a:pt x="4265" y="0"/>
                    <a:pt x="4021"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68"/>
            <p:cNvSpPr/>
            <p:nvPr/>
          </p:nvSpPr>
          <p:spPr>
            <a:xfrm>
              <a:off x="3776600" y="1898675"/>
              <a:ext cx="500675" cy="375950"/>
            </a:xfrm>
            <a:custGeom>
              <a:rect b="b" l="l" r="r" t="t"/>
              <a:pathLst>
                <a:path extrusionOk="0" h="15038" w="20027">
                  <a:moveTo>
                    <a:pt x="3134" y="0"/>
                  </a:moveTo>
                  <a:cubicBezTo>
                    <a:pt x="3134" y="0"/>
                    <a:pt x="1" y="5038"/>
                    <a:pt x="101" y="9173"/>
                  </a:cubicBezTo>
                  <a:lnTo>
                    <a:pt x="20026" y="15038"/>
                  </a:lnTo>
                  <a:lnTo>
                    <a:pt x="19725" y="3860"/>
                  </a:lnTo>
                  <a:cubicBezTo>
                    <a:pt x="18648" y="3810"/>
                    <a:pt x="3134"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68"/>
            <p:cNvSpPr/>
            <p:nvPr/>
          </p:nvSpPr>
          <p:spPr>
            <a:xfrm>
              <a:off x="3693900" y="1879500"/>
              <a:ext cx="255050" cy="281800"/>
            </a:xfrm>
            <a:custGeom>
              <a:rect b="b" l="l" r="r" t="t"/>
              <a:pathLst>
                <a:path extrusionOk="0" h="11272" w="10202">
                  <a:moveTo>
                    <a:pt x="5821" y="1"/>
                  </a:moveTo>
                  <a:cubicBezTo>
                    <a:pt x="5705" y="1"/>
                    <a:pt x="5610" y="13"/>
                    <a:pt x="5539" y="40"/>
                  </a:cubicBezTo>
                  <a:cubicBezTo>
                    <a:pt x="4763" y="341"/>
                    <a:pt x="1" y="8887"/>
                    <a:pt x="226" y="9188"/>
                  </a:cubicBezTo>
                  <a:cubicBezTo>
                    <a:pt x="667" y="9776"/>
                    <a:pt x="6604" y="11271"/>
                    <a:pt x="7186" y="11271"/>
                  </a:cubicBezTo>
                  <a:cubicBezTo>
                    <a:pt x="7200" y="11271"/>
                    <a:pt x="7211" y="11270"/>
                    <a:pt x="7219" y="11268"/>
                  </a:cubicBezTo>
                  <a:cubicBezTo>
                    <a:pt x="7519" y="11218"/>
                    <a:pt x="10201" y="1895"/>
                    <a:pt x="10201" y="1394"/>
                  </a:cubicBezTo>
                  <a:cubicBezTo>
                    <a:pt x="10178" y="1257"/>
                    <a:pt x="6984" y="1"/>
                    <a:pt x="58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68"/>
            <p:cNvSpPr/>
            <p:nvPr/>
          </p:nvSpPr>
          <p:spPr>
            <a:xfrm>
              <a:off x="4223350" y="1965700"/>
              <a:ext cx="869075" cy="1290775"/>
            </a:xfrm>
            <a:custGeom>
              <a:rect b="b" l="l" r="r" t="t"/>
              <a:pathLst>
                <a:path extrusionOk="0" h="51631" w="34763">
                  <a:moveTo>
                    <a:pt x="20001" y="1"/>
                  </a:moveTo>
                  <a:lnTo>
                    <a:pt x="8898" y="853"/>
                  </a:lnTo>
                  <a:lnTo>
                    <a:pt x="1855" y="1179"/>
                  </a:lnTo>
                  <a:cubicBezTo>
                    <a:pt x="1" y="14237"/>
                    <a:pt x="2657" y="34412"/>
                    <a:pt x="6893" y="51630"/>
                  </a:cubicBezTo>
                  <a:cubicBezTo>
                    <a:pt x="16191" y="50954"/>
                    <a:pt x="26191" y="46467"/>
                    <a:pt x="34763" y="42958"/>
                  </a:cubicBezTo>
                  <a:cubicBezTo>
                    <a:pt x="31279" y="32307"/>
                    <a:pt x="27946" y="21831"/>
                    <a:pt x="27495" y="14863"/>
                  </a:cubicBezTo>
                  <a:lnTo>
                    <a:pt x="200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68"/>
            <p:cNvSpPr/>
            <p:nvPr/>
          </p:nvSpPr>
          <p:spPr>
            <a:xfrm>
              <a:off x="4460200" y="2205675"/>
              <a:ext cx="21325" cy="16325"/>
            </a:xfrm>
            <a:custGeom>
              <a:rect b="b" l="l" r="r" t="t"/>
              <a:pathLst>
                <a:path extrusionOk="0" h="653" w="853">
                  <a:moveTo>
                    <a:pt x="426" y="1"/>
                  </a:moveTo>
                  <a:cubicBezTo>
                    <a:pt x="0" y="1"/>
                    <a:pt x="0" y="653"/>
                    <a:pt x="426" y="653"/>
                  </a:cubicBezTo>
                  <a:cubicBezTo>
                    <a:pt x="853" y="653"/>
                    <a:pt x="853" y="1"/>
                    <a:pt x="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68"/>
            <p:cNvSpPr/>
            <p:nvPr/>
          </p:nvSpPr>
          <p:spPr>
            <a:xfrm>
              <a:off x="4443900" y="2286525"/>
              <a:ext cx="21325" cy="16925"/>
            </a:xfrm>
            <a:custGeom>
              <a:rect b="b" l="l" r="r" t="t"/>
              <a:pathLst>
                <a:path extrusionOk="0" h="677" w="853">
                  <a:moveTo>
                    <a:pt x="427" y="0"/>
                  </a:moveTo>
                  <a:cubicBezTo>
                    <a:pt x="1" y="0"/>
                    <a:pt x="1" y="677"/>
                    <a:pt x="427" y="677"/>
                  </a:cubicBezTo>
                  <a:cubicBezTo>
                    <a:pt x="853" y="677"/>
                    <a:pt x="853" y="0"/>
                    <a:pt x="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68"/>
            <p:cNvSpPr/>
            <p:nvPr/>
          </p:nvSpPr>
          <p:spPr>
            <a:xfrm>
              <a:off x="4358075" y="1973850"/>
              <a:ext cx="264425" cy="379750"/>
            </a:xfrm>
            <a:custGeom>
              <a:rect b="b" l="l" r="r" t="t"/>
              <a:pathLst>
                <a:path extrusionOk="0" h="15190" w="10577">
                  <a:moveTo>
                    <a:pt x="10577" y="1"/>
                  </a:moveTo>
                  <a:lnTo>
                    <a:pt x="3910" y="502"/>
                  </a:lnTo>
                  <a:lnTo>
                    <a:pt x="0" y="677"/>
                  </a:lnTo>
                  <a:lnTo>
                    <a:pt x="1579" y="7419"/>
                  </a:lnTo>
                  <a:cubicBezTo>
                    <a:pt x="1579" y="7419"/>
                    <a:pt x="2198" y="15190"/>
                    <a:pt x="2206" y="15190"/>
                  </a:cubicBezTo>
                  <a:cubicBezTo>
                    <a:pt x="2206" y="15190"/>
                    <a:pt x="2206" y="15189"/>
                    <a:pt x="2206" y="15189"/>
                  </a:cubicBezTo>
                  <a:cubicBezTo>
                    <a:pt x="2206" y="15088"/>
                    <a:pt x="3910" y="7419"/>
                    <a:pt x="3910" y="7419"/>
                  </a:cubicBezTo>
                  <a:lnTo>
                    <a:pt x="10577" y="1"/>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68"/>
            <p:cNvSpPr/>
            <p:nvPr/>
          </p:nvSpPr>
          <p:spPr>
            <a:xfrm>
              <a:off x="4455800" y="1961950"/>
              <a:ext cx="200550" cy="213050"/>
            </a:xfrm>
            <a:custGeom>
              <a:rect b="b" l="l" r="r" t="t"/>
              <a:pathLst>
                <a:path extrusionOk="0" h="8522" w="8022">
                  <a:moveTo>
                    <a:pt x="6718" y="0"/>
                  </a:moveTo>
                  <a:lnTo>
                    <a:pt x="1" y="7895"/>
                  </a:lnTo>
                  <a:lnTo>
                    <a:pt x="1" y="7895"/>
                  </a:lnTo>
                  <a:lnTo>
                    <a:pt x="1580" y="7369"/>
                  </a:lnTo>
                  <a:lnTo>
                    <a:pt x="3911" y="8522"/>
                  </a:lnTo>
                  <a:lnTo>
                    <a:pt x="8021" y="376"/>
                  </a:lnTo>
                  <a:lnTo>
                    <a:pt x="67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68"/>
            <p:cNvSpPr/>
            <p:nvPr/>
          </p:nvSpPr>
          <p:spPr>
            <a:xfrm>
              <a:off x="4324850" y="1976975"/>
              <a:ext cx="72725" cy="182375"/>
            </a:xfrm>
            <a:custGeom>
              <a:rect b="b" l="l" r="r" t="t"/>
              <a:pathLst>
                <a:path extrusionOk="0" h="7295" w="2909">
                  <a:moveTo>
                    <a:pt x="1204" y="1"/>
                  </a:moveTo>
                  <a:lnTo>
                    <a:pt x="126" y="602"/>
                  </a:lnTo>
                  <a:lnTo>
                    <a:pt x="1" y="7294"/>
                  </a:lnTo>
                  <a:lnTo>
                    <a:pt x="1" y="7294"/>
                  </a:lnTo>
                  <a:lnTo>
                    <a:pt x="2181" y="6768"/>
                  </a:lnTo>
                  <a:lnTo>
                    <a:pt x="2908" y="7294"/>
                  </a:lnTo>
                  <a:lnTo>
                    <a:pt x="12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68"/>
            <p:cNvSpPr/>
            <p:nvPr/>
          </p:nvSpPr>
          <p:spPr>
            <a:xfrm>
              <a:off x="4381875" y="1839150"/>
              <a:ext cx="188625" cy="209850"/>
            </a:xfrm>
            <a:custGeom>
              <a:rect b="b" l="l" r="r" t="t"/>
              <a:pathLst>
                <a:path extrusionOk="0" h="8394" w="7545">
                  <a:moveTo>
                    <a:pt x="7544" y="0"/>
                  </a:moveTo>
                  <a:lnTo>
                    <a:pt x="677" y="1654"/>
                  </a:lnTo>
                  <a:lnTo>
                    <a:pt x="1" y="7444"/>
                  </a:lnTo>
                  <a:cubicBezTo>
                    <a:pt x="995" y="8165"/>
                    <a:pt x="2235" y="8394"/>
                    <a:pt x="3411" y="8394"/>
                  </a:cubicBezTo>
                  <a:cubicBezTo>
                    <a:pt x="5464" y="8394"/>
                    <a:pt x="7319" y="7694"/>
                    <a:pt x="7319" y="7694"/>
                  </a:cubicBezTo>
                  <a:lnTo>
                    <a:pt x="7544" y="0"/>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68"/>
            <p:cNvSpPr/>
            <p:nvPr/>
          </p:nvSpPr>
          <p:spPr>
            <a:xfrm>
              <a:off x="4388150" y="1923100"/>
              <a:ext cx="135350" cy="51450"/>
            </a:xfrm>
            <a:custGeom>
              <a:rect b="b" l="l" r="r" t="t"/>
              <a:pathLst>
                <a:path extrusionOk="0" h="2058" w="5414">
                  <a:moveTo>
                    <a:pt x="226" y="1"/>
                  </a:moveTo>
                  <a:lnTo>
                    <a:pt x="0" y="2056"/>
                  </a:lnTo>
                  <a:cubicBezTo>
                    <a:pt x="73" y="2057"/>
                    <a:pt x="145" y="2058"/>
                    <a:pt x="216" y="2058"/>
                  </a:cubicBezTo>
                  <a:cubicBezTo>
                    <a:pt x="3918" y="2058"/>
                    <a:pt x="5414" y="176"/>
                    <a:pt x="5414" y="176"/>
                  </a:cubicBezTo>
                  <a:lnTo>
                    <a:pt x="2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68"/>
            <p:cNvSpPr/>
            <p:nvPr/>
          </p:nvSpPr>
          <p:spPr>
            <a:xfrm>
              <a:off x="4312325" y="1416225"/>
              <a:ext cx="451150" cy="470550"/>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68"/>
            <p:cNvSpPr/>
            <p:nvPr/>
          </p:nvSpPr>
          <p:spPr>
            <a:xfrm>
              <a:off x="4282875" y="1496250"/>
              <a:ext cx="432350" cy="455075"/>
            </a:xfrm>
            <a:custGeom>
              <a:rect b="b" l="l" r="r" t="t"/>
              <a:pathLst>
                <a:path extrusionOk="0" h="18203" w="17294">
                  <a:moveTo>
                    <a:pt x="6618" y="1"/>
                  </a:moveTo>
                  <a:cubicBezTo>
                    <a:pt x="3187" y="1"/>
                    <a:pt x="2436" y="3740"/>
                    <a:pt x="1003" y="8779"/>
                  </a:cubicBezTo>
                  <a:cubicBezTo>
                    <a:pt x="753" y="9681"/>
                    <a:pt x="527" y="10558"/>
                    <a:pt x="402" y="11435"/>
                  </a:cubicBezTo>
                  <a:cubicBezTo>
                    <a:pt x="1" y="14268"/>
                    <a:pt x="602" y="16774"/>
                    <a:pt x="4011" y="17776"/>
                  </a:cubicBezTo>
                  <a:cubicBezTo>
                    <a:pt x="4972" y="18063"/>
                    <a:pt x="5897" y="18202"/>
                    <a:pt x="6779" y="18202"/>
                  </a:cubicBezTo>
                  <a:cubicBezTo>
                    <a:pt x="10291" y="18202"/>
                    <a:pt x="13110" y="15993"/>
                    <a:pt x="14712" y="12087"/>
                  </a:cubicBezTo>
                  <a:cubicBezTo>
                    <a:pt x="14738" y="12037"/>
                    <a:pt x="14763" y="12012"/>
                    <a:pt x="14788" y="11962"/>
                  </a:cubicBezTo>
                  <a:cubicBezTo>
                    <a:pt x="17294" y="5696"/>
                    <a:pt x="14687" y="1310"/>
                    <a:pt x="7545" y="82"/>
                  </a:cubicBezTo>
                  <a:cubicBezTo>
                    <a:pt x="7215" y="27"/>
                    <a:pt x="6907" y="1"/>
                    <a:pt x="6618"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68"/>
            <p:cNvSpPr/>
            <p:nvPr/>
          </p:nvSpPr>
          <p:spPr>
            <a:xfrm>
              <a:off x="4282875" y="1777100"/>
              <a:ext cx="367825" cy="174225"/>
            </a:xfrm>
            <a:custGeom>
              <a:rect b="b" l="l" r="r" t="t"/>
              <a:pathLst>
                <a:path extrusionOk="0" h="6969" w="14713">
                  <a:moveTo>
                    <a:pt x="14111" y="1"/>
                  </a:moveTo>
                  <a:cubicBezTo>
                    <a:pt x="12582" y="1555"/>
                    <a:pt x="10728" y="2733"/>
                    <a:pt x="8647" y="3410"/>
                  </a:cubicBezTo>
                  <a:cubicBezTo>
                    <a:pt x="8246" y="2582"/>
                    <a:pt x="7570" y="1906"/>
                    <a:pt x="6717" y="1505"/>
                  </a:cubicBezTo>
                  <a:cubicBezTo>
                    <a:pt x="6132" y="1203"/>
                    <a:pt x="5495" y="1052"/>
                    <a:pt x="4845" y="1052"/>
                  </a:cubicBezTo>
                  <a:cubicBezTo>
                    <a:pt x="4577" y="1052"/>
                    <a:pt x="4306" y="1078"/>
                    <a:pt x="4036" y="1129"/>
                  </a:cubicBezTo>
                  <a:cubicBezTo>
                    <a:pt x="3082" y="516"/>
                    <a:pt x="1923" y="191"/>
                    <a:pt x="764" y="191"/>
                  </a:cubicBezTo>
                  <a:cubicBezTo>
                    <a:pt x="643" y="191"/>
                    <a:pt x="522" y="194"/>
                    <a:pt x="402" y="201"/>
                  </a:cubicBezTo>
                  <a:cubicBezTo>
                    <a:pt x="1" y="3034"/>
                    <a:pt x="602" y="5540"/>
                    <a:pt x="4011" y="6542"/>
                  </a:cubicBezTo>
                  <a:cubicBezTo>
                    <a:pt x="4972" y="6829"/>
                    <a:pt x="5897" y="6968"/>
                    <a:pt x="6779" y="6968"/>
                  </a:cubicBezTo>
                  <a:cubicBezTo>
                    <a:pt x="10291" y="6968"/>
                    <a:pt x="13110" y="4759"/>
                    <a:pt x="14712" y="853"/>
                  </a:cubicBezTo>
                  <a:cubicBezTo>
                    <a:pt x="14562" y="552"/>
                    <a:pt x="14337" y="277"/>
                    <a:pt x="14111" y="1"/>
                  </a:cubicBezTo>
                  <a:close/>
                </a:path>
              </a:pathLst>
            </a:custGeom>
            <a:solidFill>
              <a:srgbClr val="9154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68"/>
            <p:cNvSpPr/>
            <p:nvPr/>
          </p:nvSpPr>
          <p:spPr>
            <a:xfrm>
              <a:off x="4362450" y="1477925"/>
              <a:ext cx="323975" cy="375025"/>
            </a:xfrm>
            <a:custGeom>
              <a:rect b="b" l="l" r="r" t="t"/>
              <a:pathLst>
                <a:path extrusionOk="0" h="15001" w="12959">
                  <a:moveTo>
                    <a:pt x="3870" y="0"/>
                  </a:moveTo>
                  <a:cubicBezTo>
                    <a:pt x="3372" y="0"/>
                    <a:pt x="2870" y="101"/>
                    <a:pt x="2407" y="289"/>
                  </a:cubicBezTo>
                  <a:cubicBezTo>
                    <a:pt x="1479" y="665"/>
                    <a:pt x="727" y="1417"/>
                    <a:pt x="151" y="2244"/>
                  </a:cubicBezTo>
                  <a:cubicBezTo>
                    <a:pt x="1" y="2469"/>
                    <a:pt x="76" y="2820"/>
                    <a:pt x="276" y="3021"/>
                  </a:cubicBezTo>
                  <a:cubicBezTo>
                    <a:pt x="477" y="3221"/>
                    <a:pt x="752" y="3321"/>
                    <a:pt x="1028" y="3422"/>
                  </a:cubicBezTo>
                  <a:cubicBezTo>
                    <a:pt x="1802" y="3652"/>
                    <a:pt x="2608" y="3774"/>
                    <a:pt x="3418" y="3774"/>
                  </a:cubicBezTo>
                  <a:cubicBezTo>
                    <a:pt x="3842" y="3774"/>
                    <a:pt x="4266" y="3741"/>
                    <a:pt x="4687" y="3672"/>
                  </a:cubicBezTo>
                  <a:lnTo>
                    <a:pt x="4687" y="3672"/>
                  </a:lnTo>
                  <a:cubicBezTo>
                    <a:pt x="4462" y="3973"/>
                    <a:pt x="4537" y="4449"/>
                    <a:pt x="4813" y="4725"/>
                  </a:cubicBezTo>
                  <a:cubicBezTo>
                    <a:pt x="5088" y="5001"/>
                    <a:pt x="5489" y="5101"/>
                    <a:pt x="5865" y="5126"/>
                  </a:cubicBezTo>
                  <a:cubicBezTo>
                    <a:pt x="6053" y="5151"/>
                    <a:pt x="6248" y="5151"/>
                    <a:pt x="6442" y="5151"/>
                  </a:cubicBezTo>
                  <a:cubicBezTo>
                    <a:pt x="6636" y="5151"/>
                    <a:pt x="6830" y="5151"/>
                    <a:pt x="7018" y="5176"/>
                  </a:cubicBezTo>
                  <a:cubicBezTo>
                    <a:pt x="6742" y="5602"/>
                    <a:pt x="6768" y="6153"/>
                    <a:pt x="7018" y="6605"/>
                  </a:cubicBezTo>
                  <a:cubicBezTo>
                    <a:pt x="7244" y="7031"/>
                    <a:pt x="7670" y="7356"/>
                    <a:pt x="8146" y="7532"/>
                  </a:cubicBezTo>
                  <a:cubicBezTo>
                    <a:pt x="8597" y="7732"/>
                    <a:pt x="9098" y="7782"/>
                    <a:pt x="9600" y="7808"/>
                  </a:cubicBezTo>
                  <a:cubicBezTo>
                    <a:pt x="9374" y="8158"/>
                    <a:pt x="9349" y="8685"/>
                    <a:pt x="9550" y="9086"/>
                  </a:cubicBezTo>
                  <a:cubicBezTo>
                    <a:pt x="9750" y="9462"/>
                    <a:pt x="10151" y="9712"/>
                    <a:pt x="10577" y="9762"/>
                  </a:cubicBezTo>
                  <a:cubicBezTo>
                    <a:pt x="10026" y="10314"/>
                    <a:pt x="9725" y="11091"/>
                    <a:pt x="9725" y="11868"/>
                  </a:cubicBezTo>
                  <a:cubicBezTo>
                    <a:pt x="9700" y="12093"/>
                    <a:pt x="9725" y="12319"/>
                    <a:pt x="9825" y="12519"/>
                  </a:cubicBezTo>
                  <a:cubicBezTo>
                    <a:pt x="9900" y="12720"/>
                    <a:pt x="10076" y="12895"/>
                    <a:pt x="10276" y="12996"/>
                  </a:cubicBezTo>
                  <a:cubicBezTo>
                    <a:pt x="10051" y="13271"/>
                    <a:pt x="9951" y="13672"/>
                    <a:pt x="9976" y="14023"/>
                  </a:cubicBezTo>
                  <a:cubicBezTo>
                    <a:pt x="10001" y="14399"/>
                    <a:pt x="10176" y="14750"/>
                    <a:pt x="10452" y="15001"/>
                  </a:cubicBezTo>
                  <a:cubicBezTo>
                    <a:pt x="11605" y="13848"/>
                    <a:pt x="12256" y="12294"/>
                    <a:pt x="12582" y="10690"/>
                  </a:cubicBezTo>
                  <a:cubicBezTo>
                    <a:pt x="12883" y="9311"/>
                    <a:pt x="12958" y="7858"/>
                    <a:pt x="12682" y="6479"/>
                  </a:cubicBezTo>
                  <a:cubicBezTo>
                    <a:pt x="12432" y="5076"/>
                    <a:pt x="11780" y="3747"/>
                    <a:pt x="10727" y="2770"/>
                  </a:cubicBezTo>
                  <a:cubicBezTo>
                    <a:pt x="9813" y="1922"/>
                    <a:pt x="8580" y="1392"/>
                    <a:pt x="7312" y="1392"/>
                  </a:cubicBezTo>
                  <a:cubicBezTo>
                    <a:pt x="7156" y="1392"/>
                    <a:pt x="6999" y="1400"/>
                    <a:pt x="6843" y="1417"/>
                  </a:cubicBezTo>
                  <a:cubicBezTo>
                    <a:pt x="6392" y="990"/>
                    <a:pt x="5890" y="589"/>
                    <a:pt x="5314" y="314"/>
                  </a:cubicBezTo>
                  <a:cubicBezTo>
                    <a:pt x="4863" y="101"/>
                    <a:pt x="4368" y="0"/>
                    <a:pt x="38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68"/>
            <p:cNvSpPr/>
            <p:nvPr/>
          </p:nvSpPr>
          <p:spPr>
            <a:xfrm>
              <a:off x="4331750" y="1651175"/>
              <a:ext cx="72075" cy="19575"/>
            </a:xfrm>
            <a:custGeom>
              <a:rect b="b" l="l" r="r" t="t"/>
              <a:pathLst>
                <a:path extrusionOk="0" h="783" w="2883">
                  <a:moveTo>
                    <a:pt x="1" y="0"/>
                  </a:moveTo>
                  <a:lnTo>
                    <a:pt x="1" y="0"/>
                  </a:lnTo>
                  <a:cubicBezTo>
                    <a:pt x="424" y="407"/>
                    <a:pt x="1228" y="783"/>
                    <a:pt x="1925" y="783"/>
                  </a:cubicBezTo>
                  <a:cubicBezTo>
                    <a:pt x="2301" y="783"/>
                    <a:pt x="2646" y="674"/>
                    <a:pt x="2883" y="401"/>
                  </a:cubicBezTo>
                  <a:lnTo>
                    <a:pt x="2883" y="401"/>
                  </a:lnTo>
                  <a:cubicBezTo>
                    <a:pt x="2782" y="410"/>
                    <a:pt x="2677" y="415"/>
                    <a:pt x="2567" y="415"/>
                  </a:cubicBezTo>
                  <a:cubicBezTo>
                    <a:pt x="1471" y="415"/>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68"/>
            <p:cNvSpPr/>
            <p:nvPr/>
          </p:nvSpPr>
          <p:spPr>
            <a:xfrm>
              <a:off x="4477125" y="1678750"/>
              <a:ext cx="62050" cy="38325"/>
            </a:xfrm>
            <a:custGeom>
              <a:rect b="b" l="l" r="r" t="t"/>
              <a:pathLst>
                <a:path extrusionOk="0" h="1533" w="2482">
                  <a:moveTo>
                    <a:pt x="0" y="0"/>
                  </a:moveTo>
                  <a:cubicBezTo>
                    <a:pt x="48" y="985"/>
                    <a:pt x="1477" y="1532"/>
                    <a:pt x="2368" y="1532"/>
                  </a:cubicBezTo>
                  <a:cubicBezTo>
                    <a:pt x="2407" y="1532"/>
                    <a:pt x="2445" y="1531"/>
                    <a:pt x="2481" y="1529"/>
                  </a:cubicBezTo>
                  <a:cubicBezTo>
                    <a:pt x="2481" y="1529"/>
                    <a:pt x="827" y="77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68"/>
            <p:cNvSpPr/>
            <p:nvPr/>
          </p:nvSpPr>
          <p:spPr>
            <a:xfrm>
              <a:off x="4373100" y="1751400"/>
              <a:ext cx="31350" cy="47675"/>
            </a:xfrm>
            <a:custGeom>
              <a:rect b="b" l="l" r="r" t="t"/>
              <a:pathLst>
                <a:path extrusionOk="0" h="1907" w="1254">
                  <a:moveTo>
                    <a:pt x="1092" y="0"/>
                  </a:moveTo>
                  <a:cubicBezTo>
                    <a:pt x="1036" y="0"/>
                    <a:pt x="977" y="28"/>
                    <a:pt x="928" y="77"/>
                  </a:cubicBezTo>
                  <a:cubicBezTo>
                    <a:pt x="878" y="177"/>
                    <a:pt x="702" y="302"/>
                    <a:pt x="577" y="453"/>
                  </a:cubicBezTo>
                  <a:cubicBezTo>
                    <a:pt x="402" y="578"/>
                    <a:pt x="251" y="728"/>
                    <a:pt x="151" y="854"/>
                  </a:cubicBezTo>
                  <a:cubicBezTo>
                    <a:pt x="1" y="1054"/>
                    <a:pt x="1" y="1229"/>
                    <a:pt x="26" y="1355"/>
                  </a:cubicBezTo>
                  <a:cubicBezTo>
                    <a:pt x="76" y="1555"/>
                    <a:pt x="251" y="1731"/>
                    <a:pt x="527" y="1881"/>
                  </a:cubicBezTo>
                  <a:cubicBezTo>
                    <a:pt x="552" y="1906"/>
                    <a:pt x="577" y="1906"/>
                    <a:pt x="602" y="1906"/>
                  </a:cubicBezTo>
                  <a:cubicBezTo>
                    <a:pt x="652" y="1906"/>
                    <a:pt x="727" y="1881"/>
                    <a:pt x="753" y="1806"/>
                  </a:cubicBezTo>
                  <a:cubicBezTo>
                    <a:pt x="778" y="1731"/>
                    <a:pt x="753" y="1630"/>
                    <a:pt x="677" y="1580"/>
                  </a:cubicBezTo>
                  <a:cubicBezTo>
                    <a:pt x="502" y="1505"/>
                    <a:pt x="377" y="1380"/>
                    <a:pt x="352" y="1280"/>
                  </a:cubicBezTo>
                  <a:cubicBezTo>
                    <a:pt x="326" y="1204"/>
                    <a:pt x="352" y="1129"/>
                    <a:pt x="427" y="1054"/>
                  </a:cubicBezTo>
                  <a:cubicBezTo>
                    <a:pt x="502" y="954"/>
                    <a:pt x="652" y="828"/>
                    <a:pt x="778" y="678"/>
                  </a:cubicBezTo>
                  <a:cubicBezTo>
                    <a:pt x="953" y="528"/>
                    <a:pt x="1103" y="402"/>
                    <a:pt x="1204" y="277"/>
                  </a:cubicBezTo>
                  <a:cubicBezTo>
                    <a:pt x="1254" y="202"/>
                    <a:pt x="1254" y="102"/>
                    <a:pt x="1179" y="26"/>
                  </a:cubicBezTo>
                  <a:cubicBezTo>
                    <a:pt x="1152" y="9"/>
                    <a:pt x="1122" y="0"/>
                    <a:pt x="1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68"/>
            <p:cNvSpPr/>
            <p:nvPr/>
          </p:nvSpPr>
          <p:spPr>
            <a:xfrm>
              <a:off x="4457075" y="1753000"/>
              <a:ext cx="48525" cy="17550"/>
            </a:xfrm>
            <a:custGeom>
              <a:rect b="b" l="l" r="r" t="t"/>
              <a:pathLst>
                <a:path extrusionOk="0" h="702" w="1941">
                  <a:moveTo>
                    <a:pt x="197" y="0"/>
                  </a:moveTo>
                  <a:cubicBezTo>
                    <a:pt x="157" y="0"/>
                    <a:pt x="113" y="13"/>
                    <a:pt x="75" y="38"/>
                  </a:cubicBezTo>
                  <a:cubicBezTo>
                    <a:pt x="25" y="113"/>
                    <a:pt x="0" y="213"/>
                    <a:pt x="75" y="288"/>
                  </a:cubicBezTo>
                  <a:cubicBezTo>
                    <a:pt x="420" y="560"/>
                    <a:pt x="843" y="701"/>
                    <a:pt x="1270" y="701"/>
                  </a:cubicBezTo>
                  <a:cubicBezTo>
                    <a:pt x="1432" y="701"/>
                    <a:pt x="1595" y="681"/>
                    <a:pt x="1754" y="639"/>
                  </a:cubicBezTo>
                  <a:cubicBezTo>
                    <a:pt x="1941" y="593"/>
                    <a:pt x="1867" y="308"/>
                    <a:pt x="1695" y="308"/>
                  </a:cubicBezTo>
                  <a:cubicBezTo>
                    <a:pt x="1682" y="308"/>
                    <a:pt x="1668" y="310"/>
                    <a:pt x="1654" y="313"/>
                  </a:cubicBezTo>
                  <a:cubicBezTo>
                    <a:pt x="1527" y="349"/>
                    <a:pt x="1394" y="366"/>
                    <a:pt x="1259" y="366"/>
                  </a:cubicBezTo>
                  <a:cubicBezTo>
                    <a:pt x="918" y="366"/>
                    <a:pt x="571" y="254"/>
                    <a:pt x="301" y="38"/>
                  </a:cubicBezTo>
                  <a:cubicBezTo>
                    <a:pt x="276" y="13"/>
                    <a:pt x="238" y="0"/>
                    <a:pt x="1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68"/>
            <p:cNvSpPr/>
            <p:nvPr/>
          </p:nvSpPr>
          <p:spPr>
            <a:xfrm>
              <a:off x="4333625" y="1713325"/>
              <a:ext cx="46825" cy="21175"/>
            </a:xfrm>
            <a:custGeom>
              <a:rect b="b" l="l" r="r" t="t"/>
              <a:pathLst>
                <a:path extrusionOk="0" h="847" w="1873">
                  <a:moveTo>
                    <a:pt x="191" y="0"/>
                  </a:moveTo>
                  <a:cubicBezTo>
                    <a:pt x="155" y="0"/>
                    <a:pt x="118" y="14"/>
                    <a:pt x="76" y="46"/>
                  </a:cubicBezTo>
                  <a:cubicBezTo>
                    <a:pt x="26" y="96"/>
                    <a:pt x="1" y="196"/>
                    <a:pt x="51" y="271"/>
                  </a:cubicBezTo>
                  <a:cubicBezTo>
                    <a:pt x="409" y="630"/>
                    <a:pt x="892" y="846"/>
                    <a:pt x="1394" y="846"/>
                  </a:cubicBezTo>
                  <a:cubicBezTo>
                    <a:pt x="1489" y="846"/>
                    <a:pt x="1584" y="839"/>
                    <a:pt x="1680" y="823"/>
                  </a:cubicBezTo>
                  <a:cubicBezTo>
                    <a:pt x="1873" y="798"/>
                    <a:pt x="1834" y="495"/>
                    <a:pt x="1651" y="495"/>
                  </a:cubicBezTo>
                  <a:cubicBezTo>
                    <a:pt x="1644" y="495"/>
                    <a:pt x="1637" y="496"/>
                    <a:pt x="1630" y="497"/>
                  </a:cubicBezTo>
                  <a:cubicBezTo>
                    <a:pt x="1556" y="508"/>
                    <a:pt x="1482" y="514"/>
                    <a:pt x="1408" y="514"/>
                  </a:cubicBezTo>
                  <a:cubicBezTo>
                    <a:pt x="1003" y="514"/>
                    <a:pt x="602" y="346"/>
                    <a:pt x="327" y="71"/>
                  </a:cubicBezTo>
                  <a:cubicBezTo>
                    <a:pt x="283" y="27"/>
                    <a:pt x="239" y="0"/>
                    <a:pt x="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68"/>
            <p:cNvSpPr/>
            <p:nvPr/>
          </p:nvSpPr>
          <p:spPr>
            <a:xfrm>
              <a:off x="4347425" y="1798775"/>
              <a:ext cx="90250" cy="54625"/>
            </a:xfrm>
            <a:custGeom>
              <a:rect b="b" l="l" r="r" t="t"/>
              <a:pathLst>
                <a:path extrusionOk="0" h="2185" w="3610">
                  <a:moveTo>
                    <a:pt x="301" y="1"/>
                  </a:moveTo>
                  <a:cubicBezTo>
                    <a:pt x="282" y="1"/>
                    <a:pt x="265" y="4"/>
                    <a:pt x="251" y="11"/>
                  </a:cubicBezTo>
                  <a:cubicBezTo>
                    <a:pt x="100" y="86"/>
                    <a:pt x="0" y="537"/>
                    <a:pt x="125" y="1014"/>
                  </a:cubicBezTo>
                  <a:cubicBezTo>
                    <a:pt x="226" y="1415"/>
                    <a:pt x="501" y="1841"/>
                    <a:pt x="1103" y="2066"/>
                  </a:cubicBezTo>
                  <a:cubicBezTo>
                    <a:pt x="1288" y="2148"/>
                    <a:pt x="1481" y="2184"/>
                    <a:pt x="1672" y="2184"/>
                  </a:cubicBezTo>
                  <a:cubicBezTo>
                    <a:pt x="1948" y="2184"/>
                    <a:pt x="2219" y="2110"/>
                    <a:pt x="2456" y="1991"/>
                  </a:cubicBezTo>
                  <a:cubicBezTo>
                    <a:pt x="3133" y="1690"/>
                    <a:pt x="3609" y="1089"/>
                    <a:pt x="3484" y="838"/>
                  </a:cubicBezTo>
                  <a:cubicBezTo>
                    <a:pt x="3459" y="788"/>
                    <a:pt x="3359" y="738"/>
                    <a:pt x="3233" y="713"/>
                  </a:cubicBezTo>
                  <a:cubicBezTo>
                    <a:pt x="2882" y="613"/>
                    <a:pt x="2231" y="588"/>
                    <a:pt x="1654" y="462"/>
                  </a:cubicBezTo>
                  <a:cubicBezTo>
                    <a:pt x="1153" y="337"/>
                    <a:pt x="727" y="111"/>
                    <a:pt x="476" y="36"/>
                  </a:cubicBezTo>
                  <a:cubicBezTo>
                    <a:pt x="405" y="18"/>
                    <a:pt x="347" y="1"/>
                    <a:pt x="3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68"/>
            <p:cNvSpPr/>
            <p:nvPr/>
          </p:nvSpPr>
          <p:spPr>
            <a:xfrm>
              <a:off x="4350550" y="1822000"/>
              <a:ext cx="58300" cy="31400"/>
            </a:xfrm>
            <a:custGeom>
              <a:rect b="b" l="l" r="r" t="t"/>
              <a:pathLst>
                <a:path extrusionOk="0" h="1256" w="2332">
                  <a:moveTo>
                    <a:pt x="575" y="0"/>
                  </a:moveTo>
                  <a:cubicBezTo>
                    <a:pt x="376" y="0"/>
                    <a:pt x="188" y="28"/>
                    <a:pt x="0" y="85"/>
                  </a:cubicBezTo>
                  <a:cubicBezTo>
                    <a:pt x="101" y="486"/>
                    <a:pt x="376" y="912"/>
                    <a:pt x="978" y="1137"/>
                  </a:cubicBezTo>
                  <a:cubicBezTo>
                    <a:pt x="1163" y="1219"/>
                    <a:pt x="1356" y="1255"/>
                    <a:pt x="1547" y="1255"/>
                  </a:cubicBezTo>
                  <a:cubicBezTo>
                    <a:pt x="1823" y="1255"/>
                    <a:pt x="2094" y="1181"/>
                    <a:pt x="2331" y="1062"/>
                  </a:cubicBezTo>
                  <a:cubicBezTo>
                    <a:pt x="2256" y="786"/>
                    <a:pt x="2081" y="536"/>
                    <a:pt x="1830" y="360"/>
                  </a:cubicBezTo>
                  <a:cubicBezTo>
                    <a:pt x="1529" y="135"/>
                    <a:pt x="1153" y="35"/>
                    <a:pt x="777" y="9"/>
                  </a:cubicBezTo>
                  <a:cubicBezTo>
                    <a:pt x="708" y="3"/>
                    <a:pt x="641" y="0"/>
                    <a:pt x="5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68"/>
            <p:cNvSpPr/>
            <p:nvPr/>
          </p:nvSpPr>
          <p:spPr>
            <a:xfrm>
              <a:off x="4359325" y="1799675"/>
              <a:ext cx="68950" cy="23200"/>
            </a:xfrm>
            <a:custGeom>
              <a:rect b="b" l="l" r="r" t="t"/>
              <a:pathLst>
                <a:path extrusionOk="0" h="928" w="2758">
                  <a:moveTo>
                    <a:pt x="0" y="0"/>
                  </a:moveTo>
                  <a:lnTo>
                    <a:pt x="0" y="0"/>
                  </a:lnTo>
                  <a:cubicBezTo>
                    <a:pt x="50" y="226"/>
                    <a:pt x="226" y="401"/>
                    <a:pt x="426" y="527"/>
                  </a:cubicBezTo>
                  <a:cubicBezTo>
                    <a:pt x="652" y="652"/>
                    <a:pt x="903" y="702"/>
                    <a:pt x="1153" y="777"/>
                  </a:cubicBezTo>
                  <a:cubicBezTo>
                    <a:pt x="1454" y="852"/>
                    <a:pt x="1755" y="928"/>
                    <a:pt x="2030" y="928"/>
                  </a:cubicBezTo>
                  <a:cubicBezTo>
                    <a:pt x="2306" y="928"/>
                    <a:pt x="2582" y="852"/>
                    <a:pt x="2757" y="677"/>
                  </a:cubicBezTo>
                  <a:cubicBezTo>
                    <a:pt x="2406" y="577"/>
                    <a:pt x="1755" y="552"/>
                    <a:pt x="1178" y="426"/>
                  </a:cubicBezTo>
                  <a:cubicBezTo>
                    <a:pt x="677" y="301"/>
                    <a:pt x="251" y="75"/>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68"/>
            <p:cNvSpPr/>
            <p:nvPr/>
          </p:nvSpPr>
          <p:spPr>
            <a:xfrm>
              <a:off x="4598675" y="1785900"/>
              <a:ext cx="96500" cy="92325"/>
            </a:xfrm>
            <a:custGeom>
              <a:rect b="b" l="l" r="r" t="t"/>
              <a:pathLst>
                <a:path extrusionOk="0" h="3693" w="3860">
                  <a:moveTo>
                    <a:pt x="2522" y="1"/>
                  </a:moveTo>
                  <a:cubicBezTo>
                    <a:pt x="1919" y="1"/>
                    <a:pt x="1214" y="368"/>
                    <a:pt x="727" y="977"/>
                  </a:cubicBezTo>
                  <a:cubicBezTo>
                    <a:pt x="0" y="1854"/>
                    <a:pt x="0" y="2932"/>
                    <a:pt x="652" y="3433"/>
                  </a:cubicBezTo>
                  <a:cubicBezTo>
                    <a:pt x="861" y="3609"/>
                    <a:pt x="1123" y="3692"/>
                    <a:pt x="1406" y="3692"/>
                  </a:cubicBezTo>
                  <a:cubicBezTo>
                    <a:pt x="1972" y="3692"/>
                    <a:pt x="2624" y="3358"/>
                    <a:pt x="3108" y="2757"/>
                  </a:cubicBezTo>
                  <a:cubicBezTo>
                    <a:pt x="3810" y="1880"/>
                    <a:pt x="3860" y="752"/>
                    <a:pt x="3233" y="225"/>
                  </a:cubicBezTo>
                  <a:cubicBezTo>
                    <a:pt x="3034" y="72"/>
                    <a:pt x="2788" y="1"/>
                    <a:pt x="2522"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68"/>
            <p:cNvSpPr/>
            <p:nvPr/>
          </p:nvSpPr>
          <p:spPr>
            <a:xfrm>
              <a:off x="4621225" y="1801425"/>
              <a:ext cx="57050" cy="47150"/>
            </a:xfrm>
            <a:custGeom>
              <a:rect b="b" l="l" r="r" t="t"/>
              <a:pathLst>
                <a:path extrusionOk="0" h="1886" w="2282">
                  <a:moveTo>
                    <a:pt x="1516" y="0"/>
                  </a:moveTo>
                  <a:cubicBezTo>
                    <a:pt x="1371" y="0"/>
                    <a:pt x="1221" y="45"/>
                    <a:pt x="1078" y="131"/>
                  </a:cubicBezTo>
                  <a:cubicBezTo>
                    <a:pt x="878" y="231"/>
                    <a:pt x="727" y="431"/>
                    <a:pt x="677" y="657"/>
                  </a:cubicBezTo>
                  <a:cubicBezTo>
                    <a:pt x="652" y="757"/>
                    <a:pt x="652" y="883"/>
                    <a:pt x="652" y="983"/>
                  </a:cubicBezTo>
                  <a:cubicBezTo>
                    <a:pt x="677" y="1083"/>
                    <a:pt x="677" y="1158"/>
                    <a:pt x="652" y="1233"/>
                  </a:cubicBezTo>
                  <a:cubicBezTo>
                    <a:pt x="577" y="1434"/>
                    <a:pt x="351" y="1534"/>
                    <a:pt x="176" y="1534"/>
                  </a:cubicBezTo>
                  <a:cubicBezTo>
                    <a:pt x="76" y="1559"/>
                    <a:pt x="1" y="1634"/>
                    <a:pt x="1" y="1710"/>
                  </a:cubicBezTo>
                  <a:cubicBezTo>
                    <a:pt x="26" y="1810"/>
                    <a:pt x="101" y="1885"/>
                    <a:pt x="176" y="1885"/>
                  </a:cubicBezTo>
                  <a:cubicBezTo>
                    <a:pt x="477" y="1860"/>
                    <a:pt x="828" y="1685"/>
                    <a:pt x="953" y="1359"/>
                  </a:cubicBezTo>
                  <a:cubicBezTo>
                    <a:pt x="1003" y="1208"/>
                    <a:pt x="1003" y="1058"/>
                    <a:pt x="978" y="958"/>
                  </a:cubicBezTo>
                  <a:cubicBezTo>
                    <a:pt x="978" y="858"/>
                    <a:pt x="978" y="782"/>
                    <a:pt x="1003" y="732"/>
                  </a:cubicBezTo>
                  <a:cubicBezTo>
                    <a:pt x="1028" y="607"/>
                    <a:pt x="1103" y="482"/>
                    <a:pt x="1229" y="406"/>
                  </a:cubicBezTo>
                  <a:cubicBezTo>
                    <a:pt x="1317" y="371"/>
                    <a:pt x="1431" y="336"/>
                    <a:pt x="1543" y="336"/>
                  </a:cubicBezTo>
                  <a:cubicBezTo>
                    <a:pt x="1590" y="336"/>
                    <a:pt x="1636" y="342"/>
                    <a:pt x="1680" y="356"/>
                  </a:cubicBezTo>
                  <a:cubicBezTo>
                    <a:pt x="1880" y="457"/>
                    <a:pt x="1905" y="732"/>
                    <a:pt x="1855" y="933"/>
                  </a:cubicBezTo>
                  <a:cubicBezTo>
                    <a:pt x="1830" y="1008"/>
                    <a:pt x="1880" y="1108"/>
                    <a:pt x="1955" y="1133"/>
                  </a:cubicBezTo>
                  <a:cubicBezTo>
                    <a:pt x="1973" y="1138"/>
                    <a:pt x="1990" y="1140"/>
                    <a:pt x="2007" y="1140"/>
                  </a:cubicBezTo>
                  <a:cubicBezTo>
                    <a:pt x="2088" y="1140"/>
                    <a:pt x="2160" y="1091"/>
                    <a:pt x="2181" y="1008"/>
                  </a:cubicBezTo>
                  <a:cubicBezTo>
                    <a:pt x="2281" y="682"/>
                    <a:pt x="2181" y="256"/>
                    <a:pt x="1830" y="81"/>
                  </a:cubicBezTo>
                  <a:cubicBezTo>
                    <a:pt x="1733" y="26"/>
                    <a:pt x="1626" y="0"/>
                    <a:pt x="15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68"/>
            <p:cNvSpPr/>
            <p:nvPr/>
          </p:nvSpPr>
          <p:spPr>
            <a:xfrm>
              <a:off x="4551675" y="2603150"/>
              <a:ext cx="368450" cy="734550"/>
            </a:xfrm>
            <a:custGeom>
              <a:rect b="b" l="l" r="r" t="t"/>
              <a:pathLst>
                <a:path extrusionOk="0" h="29382" w="14738">
                  <a:moveTo>
                    <a:pt x="10672" y="0"/>
                  </a:moveTo>
                  <a:cubicBezTo>
                    <a:pt x="9088" y="0"/>
                    <a:pt x="7624" y="1034"/>
                    <a:pt x="7169" y="2648"/>
                  </a:cubicBezTo>
                  <a:lnTo>
                    <a:pt x="326" y="26358"/>
                  </a:lnTo>
                  <a:cubicBezTo>
                    <a:pt x="1" y="27511"/>
                    <a:pt x="577" y="28739"/>
                    <a:pt x="1705" y="29215"/>
                  </a:cubicBezTo>
                  <a:cubicBezTo>
                    <a:pt x="1991" y="29328"/>
                    <a:pt x="2286" y="29382"/>
                    <a:pt x="2578" y="29382"/>
                  </a:cubicBezTo>
                  <a:cubicBezTo>
                    <a:pt x="3512" y="29382"/>
                    <a:pt x="4399" y="28829"/>
                    <a:pt x="4762" y="27912"/>
                  </a:cubicBezTo>
                  <a:lnTo>
                    <a:pt x="14061" y="5029"/>
                  </a:lnTo>
                  <a:cubicBezTo>
                    <a:pt x="14111" y="4904"/>
                    <a:pt x="14161" y="4779"/>
                    <a:pt x="14186" y="4678"/>
                  </a:cubicBezTo>
                  <a:cubicBezTo>
                    <a:pt x="14737" y="2724"/>
                    <a:pt x="13635" y="693"/>
                    <a:pt x="11680" y="142"/>
                  </a:cubicBezTo>
                  <a:cubicBezTo>
                    <a:pt x="11344" y="46"/>
                    <a:pt x="11005" y="0"/>
                    <a:pt x="10672"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68"/>
            <p:cNvSpPr/>
            <p:nvPr/>
          </p:nvSpPr>
          <p:spPr>
            <a:xfrm>
              <a:off x="4716475" y="1988225"/>
              <a:ext cx="195500" cy="795800"/>
            </a:xfrm>
            <a:custGeom>
              <a:rect b="b" l="l" r="r" t="t"/>
              <a:pathLst>
                <a:path extrusionOk="0" h="31832" w="7820">
                  <a:moveTo>
                    <a:pt x="3702" y="1"/>
                  </a:moveTo>
                  <a:cubicBezTo>
                    <a:pt x="3671" y="1"/>
                    <a:pt x="3640" y="1"/>
                    <a:pt x="3609" y="2"/>
                  </a:cubicBezTo>
                  <a:cubicBezTo>
                    <a:pt x="1604" y="27"/>
                    <a:pt x="0" y="1706"/>
                    <a:pt x="25" y="3711"/>
                  </a:cubicBezTo>
                  <a:lnTo>
                    <a:pt x="476" y="28248"/>
                  </a:lnTo>
                  <a:cubicBezTo>
                    <a:pt x="526" y="30228"/>
                    <a:pt x="2130" y="31832"/>
                    <a:pt x="4135" y="31832"/>
                  </a:cubicBezTo>
                  <a:lnTo>
                    <a:pt x="4186" y="31832"/>
                  </a:lnTo>
                  <a:cubicBezTo>
                    <a:pt x="6216" y="31782"/>
                    <a:pt x="7820" y="30128"/>
                    <a:pt x="7770" y="28098"/>
                  </a:cubicBezTo>
                  <a:lnTo>
                    <a:pt x="7318" y="3586"/>
                  </a:lnTo>
                  <a:cubicBezTo>
                    <a:pt x="7294" y="1587"/>
                    <a:pt x="5689" y="1"/>
                    <a:pt x="3702"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68"/>
            <p:cNvSpPr/>
            <p:nvPr/>
          </p:nvSpPr>
          <p:spPr>
            <a:xfrm>
              <a:off x="4296025" y="3216350"/>
              <a:ext cx="421725" cy="249100"/>
            </a:xfrm>
            <a:custGeom>
              <a:rect b="b" l="l" r="r" t="t"/>
              <a:pathLst>
                <a:path extrusionOk="0" h="9964" w="16869">
                  <a:moveTo>
                    <a:pt x="12983" y="0"/>
                  </a:moveTo>
                  <a:cubicBezTo>
                    <a:pt x="12983" y="0"/>
                    <a:pt x="6993" y="1529"/>
                    <a:pt x="5966" y="2206"/>
                  </a:cubicBezTo>
                  <a:cubicBezTo>
                    <a:pt x="4938" y="2857"/>
                    <a:pt x="1" y="6842"/>
                    <a:pt x="176" y="7243"/>
                  </a:cubicBezTo>
                  <a:cubicBezTo>
                    <a:pt x="187" y="7271"/>
                    <a:pt x="216" y="7284"/>
                    <a:pt x="261" y="7284"/>
                  </a:cubicBezTo>
                  <a:cubicBezTo>
                    <a:pt x="873" y="7284"/>
                    <a:pt x="4461" y="4913"/>
                    <a:pt x="4462" y="4913"/>
                  </a:cubicBezTo>
                  <a:lnTo>
                    <a:pt x="4462" y="4913"/>
                  </a:lnTo>
                  <a:cubicBezTo>
                    <a:pt x="4461" y="4913"/>
                    <a:pt x="452" y="8146"/>
                    <a:pt x="678" y="8622"/>
                  </a:cubicBezTo>
                  <a:cubicBezTo>
                    <a:pt x="697" y="8660"/>
                    <a:pt x="739" y="8678"/>
                    <a:pt x="799" y="8678"/>
                  </a:cubicBezTo>
                  <a:cubicBezTo>
                    <a:pt x="1535" y="8678"/>
                    <a:pt x="5062" y="6092"/>
                    <a:pt x="5064" y="6090"/>
                  </a:cubicBezTo>
                  <a:lnTo>
                    <a:pt x="5064" y="6090"/>
                  </a:lnTo>
                  <a:cubicBezTo>
                    <a:pt x="5062" y="6092"/>
                    <a:pt x="1580" y="8747"/>
                    <a:pt x="1856" y="9248"/>
                  </a:cubicBezTo>
                  <a:cubicBezTo>
                    <a:pt x="1881" y="9294"/>
                    <a:pt x="1933" y="9315"/>
                    <a:pt x="2007" y="9315"/>
                  </a:cubicBezTo>
                  <a:cubicBezTo>
                    <a:pt x="2741" y="9315"/>
                    <a:pt x="5614" y="7269"/>
                    <a:pt x="5615" y="7268"/>
                  </a:cubicBezTo>
                  <a:lnTo>
                    <a:pt x="5615" y="7268"/>
                  </a:lnTo>
                  <a:cubicBezTo>
                    <a:pt x="5614" y="7269"/>
                    <a:pt x="2858" y="9524"/>
                    <a:pt x="3109" y="9925"/>
                  </a:cubicBezTo>
                  <a:cubicBezTo>
                    <a:pt x="3123" y="9951"/>
                    <a:pt x="3154" y="9963"/>
                    <a:pt x="3198" y="9963"/>
                  </a:cubicBezTo>
                  <a:cubicBezTo>
                    <a:pt x="3841" y="9963"/>
                    <a:pt x="7394" y="7419"/>
                    <a:pt x="7394" y="7419"/>
                  </a:cubicBezTo>
                  <a:cubicBezTo>
                    <a:pt x="7394" y="7419"/>
                    <a:pt x="7431" y="7420"/>
                    <a:pt x="7498" y="7420"/>
                  </a:cubicBezTo>
                  <a:cubicBezTo>
                    <a:pt x="8211" y="7420"/>
                    <a:pt x="12431" y="7294"/>
                    <a:pt x="14537" y="4386"/>
                  </a:cubicBezTo>
                  <a:cubicBezTo>
                    <a:pt x="16868" y="1203"/>
                    <a:pt x="12983" y="0"/>
                    <a:pt x="12983"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68"/>
            <p:cNvSpPr/>
            <p:nvPr/>
          </p:nvSpPr>
          <p:spPr>
            <a:xfrm>
              <a:off x="4693275" y="1964275"/>
              <a:ext cx="240625" cy="624300"/>
            </a:xfrm>
            <a:custGeom>
              <a:rect b="b" l="l" r="r" t="t"/>
              <a:pathLst>
                <a:path extrusionOk="0" h="24972" w="9625">
                  <a:moveTo>
                    <a:pt x="2676" y="0"/>
                  </a:moveTo>
                  <a:cubicBezTo>
                    <a:pt x="2211" y="0"/>
                    <a:pt x="1721" y="19"/>
                    <a:pt x="1204" y="58"/>
                  </a:cubicBezTo>
                  <a:lnTo>
                    <a:pt x="1" y="2389"/>
                  </a:lnTo>
                  <a:lnTo>
                    <a:pt x="352" y="24695"/>
                  </a:lnTo>
                  <a:cubicBezTo>
                    <a:pt x="352" y="24695"/>
                    <a:pt x="2298" y="24971"/>
                    <a:pt x="4766" y="24971"/>
                  </a:cubicBezTo>
                  <a:cubicBezTo>
                    <a:pt x="6298" y="24971"/>
                    <a:pt x="8032" y="24865"/>
                    <a:pt x="9625" y="24519"/>
                  </a:cubicBezTo>
                  <a:cubicBezTo>
                    <a:pt x="9625" y="24519"/>
                    <a:pt x="9374" y="8654"/>
                    <a:pt x="9374" y="5121"/>
                  </a:cubicBezTo>
                  <a:cubicBezTo>
                    <a:pt x="9374" y="1908"/>
                    <a:pt x="7323" y="0"/>
                    <a:pt x="26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68"/>
            <p:cNvSpPr/>
            <p:nvPr/>
          </p:nvSpPr>
          <p:spPr>
            <a:xfrm>
              <a:off x="4687650" y="2479425"/>
              <a:ext cx="250650" cy="144450"/>
            </a:xfrm>
            <a:custGeom>
              <a:rect b="b" l="l" r="r" t="t"/>
              <a:pathLst>
                <a:path extrusionOk="0" h="5778" w="10026">
                  <a:moveTo>
                    <a:pt x="2361" y="1"/>
                  </a:moveTo>
                  <a:cubicBezTo>
                    <a:pt x="1283" y="1"/>
                    <a:pt x="481" y="52"/>
                    <a:pt x="326" y="179"/>
                  </a:cubicBezTo>
                  <a:cubicBezTo>
                    <a:pt x="0" y="429"/>
                    <a:pt x="451" y="5241"/>
                    <a:pt x="627" y="5542"/>
                  </a:cubicBezTo>
                  <a:cubicBezTo>
                    <a:pt x="716" y="5696"/>
                    <a:pt x="2872" y="5777"/>
                    <a:pt x="4997" y="5777"/>
                  </a:cubicBezTo>
                  <a:cubicBezTo>
                    <a:pt x="7038" y="5777"/>
                    <a:pt x="9050" y="5702"/>
                    <a:pt x="9173" y="5542"/>
                  </a:cubicBezTo>
                  <a:cubicBezTo>
                    <a:pt x="9399" y="5216"/>
                    <a:pt x="10025" y="1031"/>
                    <a:pt x="9850" y="630"/>
                  </a:cubicBezTo>
                  <a:cubicBezTo>
                    <a:pt x="9724" y="341"/>
                    <a:pt x="5131" y="1"/>
                    <a:pt x="23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68"/>
            <p:cNvSpPr/>
            <p:nvPr/>
          </p:nvSpPr>
          <p:spPr>
            <a:xfrm>
              <a:off x="4680125" y="2044475"/>
              <a:ext cx="21325" cy="413750"/>
            </a:xfrm>
            <a:custGeom>
              <a:rect b="b" l="l" r="r" t="t"/>
              <a:pathLst>
                <a:path extrusionOk="0" h="16550" w="853">
                  <a:moveTo>
                    <a:pt x="649" y="1"/>
                  </a:moveTo>
                  <a:cubicBezTo>
                    <a:pt x="610" y="1"/>
                    <a:pt x="577" y="38"/>
                    <a:pt x="577" y="58"/>
                  </a:cubicBezTo>
                  <a:cubicBezTo>
                    <a:pt x="0" y="5522"/>
                    <a:pt x="25" y="11035"/>
                    <a:pt x="677" y="16474"/>
                  </a:cubicBezTo>
                  <a:cubicBezTo>
                    <a:pt x="702" y="16524"/>
                    <a:pt x="727" y="16549"/>
                    <a:pt x="777" y="16549"/>
                  </a:cubicBezTo>
                  <a:cubicBezTo>
                    <a:pt x="828" y="16549"/>
                    <a:pt x="853" y="16499"/>
                    <a:pt x="853" y="16449"/>
                  </a:cubicBezTo>
                  <a:cubicBezTo>
                    <a:pt x="201" y="11035"/>
                    <a:pt x="151" y="5522"/>
                    <a:pt x="752" y="83"/>
                  </a:cubicBezTo>
                  <a:cubicBezTo>
                    <a:pt x="752" y="33"/>
                    <a:pt x="727" y="8"/>
                    <a:pt x="677" y="8"/>
                  </a:cubicBezTo>
                  <a:cubicBezTo>
                    <a:pt x="668" y="3"/>
                    <a:pt x="658" y="1"/>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68"/>
            <p:cNvSpPr/>
            <p:nvPr/>
          </p:nvSpPr>
          <p:spPr>
            <a:xfrm>
              <a:off x="4249675" y="2021475"/>
              <a:ext cx="20075" cy="240000"/>
            </a:xfrm>
            <a:custGeom>
              <a:rect b="b" l="l" r="r" t="t"/>
              <a:pathLst>
                <a:path extrusionOk="0" h="9600" w="803">
                  <a:moveTo>
                    <a:pt x="727" y="0"/>
                  </a:moveTo>
                  <a:cubicBezTo>
                    <a:pt x="677" y="0"/>
                    <a:pt x="627" y="26"/>
                    <a:pt x="627" y="76"/>
                  </a:cubicBezTo>
                  <a:cubicBezTo>
                    <a:pt x="126" y="3208"/>
                    <a:pt x="0" y="6391"/>
                    <a:pt x="276" y="9524"/>
                  </a:cubicBezTo>
                  <a:cubicBezTo>
                    <a:pt x="276" y="9574"/>
                    <a:pt x="326" y="9599"/>
                    <a:pt x="376" y="9599"/>
                  </a:cubicBezTo>
                  <a:cubicBezTo>
                    <a:pt x="426" y="9599"/>
                    <a:pt x="451" y="9549"/>
                    <a:pt x="451" y="9524"/>
                  </a:cubicBezTo>
                  <a:cubicBezTo>
                    <a:pt x="176" y="6366"/>
                    <a:pt x="276" y="3208"/>
                    <a:pt x="777" y="101"/>
                  </a:cubicBezTo>
                  <a:cubicBezTo>
                    <a:pt x="802" y="51"/>
                    <a:pt x="777" y="26"/>
                    <a:pt x="7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68"/>
            <p:cNvSpPr/>
            <p:nvPr/>
          </p:nvSpPr>
          <p:spPr>
            <a:xfrm>
              <a:off x="4660075" y="2059075"/>
              <a:ext cx="28850" cy="200525"/>
            </a:xfrm>
            <a:custGeom>
              <a:rect b="b" l="l" r="r" t="t"/>
              <a:pathLst>
                <a:path extrusionOk="0" h="8021" w="1154">
                  <a:moveTo>
                    <a:pt x="126" y="0"/>
                  </a:moveTo>
                  <a:cubicBezTo>
                    <a:pt x="101" y="0"/>
                    <a:pt x="51" y="50"/>
                    <a:pt x="51" y="75"/>
                  </a:cubicBezTo>
                  <a:cubicBezTo>
                    <a:pt x="0" y="2732"/>
                    <a:pt x="301" y="5389"/>
                    <a:pt x="978" y="7970"/>
                  </a:cubicBezTo>
                  <a:cubicBezTo>
                    <a:pt x="978" y="7995"/>
                    <a:pt x="1028" y="8020"/>
                    <a:pt x="1053" y="8020"/>
                  </a:cubicBezTo>
                  <a:lnTo>
                    <a:pt x="1078" y="8020"/>
                  </a:lnTo>
                  <a:cubicBezTo>
                    <a:pt x="1128" y="8020"/>
                    <a:pt x="1153" y="7970"/>
                    <a:pt x="1128" y="7920"/>
                  </a:cubicBezTo>
                  <a:cubicBezTo>
                    <a:pt x="477" y="5364"/>
                    <a:pt x="151" y="2732"/>
                    <a:pt x="226" y="100"/>
                  </a:cubicBezTo>
                  <a:cubicBezTo>
                    <a:pt x="226" y="50"/>
                    <a:pt x="176" y="0"/>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68"/>
            <p:cNvSpPr/>
            <p:nvPr/>
          </p:nvSpPr>
          <p:spPr>
            <a:xfrm>
              <a:off x="4278500" y="1567825"/>
              <a:ext cx="99650" cy="217625"/>
            </a:xfrm>
            <a:custGeom>
              <a:rect b="b" l="l" r="r" t="t"/>
              <a:pathLst>
                <a:path extrusionOk="0" h="8705" w="3986">
                  <a:moveTo>
                    <a:pt x="953" y="1"/>
                  </a:moveTo>
                  <a:lnTo>
                    <a:pt x="0" y="1279"/>
                  </a:lnTo>
                  <a:cubicBezTo>
                    <a:pt x="602" y="2181"/>
                    <a:pt x="802" y="3309"/>
                    <a:pt x="552" y="4362"/>
                  </a:cubicBezTo>
                  <a:cubicBezTo>
                    <a:pt x="501" y="4663"/>
                    <a:pt x="376" y="4963"/>
                    <a:pt x="426" y="5289"/>
                  </a:cubicBezTo>
                  <a:cubicBezTo>
                    <a:pt x="451" y="5590"/>
                    <a:pt x="702" y="5891"/>
                    <a:pt x="1003" y="5891"/>
                  </a:cubicBezTo>
                  <a:cubicBezTo>
                    <a:pt x="827" y="6392"/>
                    <a:pt x="727" y="6893"/>
                    <a:pt x="802" y="7420"/>
                  </a:cubicBezTo>
                  <a:cubicBezTo>
                    <a:pt x="877" y="7921"/>
                    <a:pt x="1178" y="8422"/>
                    <a:pt x="1654" y="8623"/>
                  </a:cubicBezTo>
                  <a:cubicBezTo>
                    <a:pt x="1785" y="8678"/>
                    <a:pt x="1927" y="8704"/>
                    <a:pt x="2068" y="8704"/>
                  </a:cubicBezTo>
                  <a:cubicBezTo>
                    <a:pt x="2442" y="8704"/>
                    <a:pt x="2812" y="8517"/>
                    <a:pt x="2958" y="8171"/>
                  </a:cubicBezTo>
                  <a:cubicBezTo>
                    <a:pt x="3007" y="8193"/>
                    <a:pt x="3059" y="8202"/>
                    <a:pt x="3111" y="8202"/>
                  </a:cubicBezTo>
                  <a:cubicBezTo>
                    <a:pt x="3243" y="8202"/>
                    <a:pt x="3376" y="8143"/>
                    <a:pt x="3484" y="8071"/>
                  </a:cubicBezTo>
                  <a:cubicBezTo>
                    <a:pt x="3634" y="7946"/>
                    <a:pt x="3709" y="7770"/>
                    <a:pt x="3760" y="7570"/>
                  </a:cubicBezTo>
                  <a:cubicBezTo>
                    <a:pt x="3985" y="6793"/>
                    <a:pt x="3634" y="5866"/>
                    <a:pt x="2933" y="5440"/>
                  </a:cubicBezTo>
                  <a:cubicBezTo>
                    <a:pt x="3183" y="4713"/>
                    <a:pt x="2983" y="3861"/>
                    <a:pt x="2456" y="3309"/>
                  </a:cubicBezTo>
                  <a:cubicBezTo>
                    <a:pt x="2356" y="3184"/>
                    <a:pt x="2206" y="3059"/>
                    <a:pt x="2131" y="2908"/>
                  </a:cubicBezTo>
                  <a:cubicBezTo>
                    <a:pt x="2080" y="2758"/>
                    <a:pt x="2080" y="2608"/>
                    <a:pt x="2080" y="2482"/>
                  </a:cubicBezTo>
                  <a:cubicBezTo>
                    <a:pt x="2005" y="1555"/>
                    <a:pt x="1604" y="678"/>
                    <a:pt x="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68"/>
            <p:cNvSpPr/>
            <p:nvPr/>
          </p:nvSpPr>
          <p:spPr>
            <a:xfrm>
              <a:off x="3895025" y="1322275"/>
              <a:ext cx="423775" cy="298975"/>
            </a:xfrm>
            <a:custGeom>
              <a:rect b="b" l="l" r="r" t="t"/>
              <a:pathLst>
                <a:path extrusionOk="0" h="11959" w="16951">
                  <a:moveTo>
                    <a:pt x="3050" y="0"/>
                  </a:moveTo>
                  <a:cubicBezTo>
                    <a:pt x="2680" y="0"/>
                    <a:pt x="2318" y="182"/>
                    <a:pt x="2106" y="500"/>
                  </a:cubicBezTo>
                  <a:lnTo>
                    <a:pt x="352" y="3081"/>
                  </a:lnTo>
                  <a:cubicBezTo>
                    <a:pt x="1" y="3607"/>
                    <a:pt x="126" y="4284"/>
                    <a:pt x="627" y="4660"/>
                  </a:cubicBezTo>
                  <a:lnTo>
                    <a:pt x="1605" y="5387"/>
                  </a:lnTo>
                  <a:lnTo>
                    <a:pt x="6392" y="8946"/>
                  </a:lnTo>
                  <a:lnTo>
                    <a:pt x="7820" y="9998"/>
                  </a:lnTo>
                  <a:cubicBezTo>
                    <a:pt x="8142" y="10230"/>
                    <a:pt x="8517" y="10350"/>
                    <a:pt x="8891" y="10350"/>
                  </a:cubicBezTo>
                  <a:cubicBezTo>
                    <a:pt x="9244" y="10350"/>
                    <a:pt x="9596" y="10243"/>
                    <a:pt x="9901" y="10023"/>
                  </a:cubicBezTo>
                  <a:cubicBezTo>
                    <a:pt x="10101" y="9873"/>
                    <a:pt x="10327" y="9673"/>
                    <a:pt x="10577" y="9422"/>
                  </a:cubicBezTo>
                  <a:lnTo>
                    <a:pt x="14913" y="11151"/>
                  </a:lnTo>
                  <a:cubicBezTo>
                    <a:pt x="14863" y="11252"/>
                    <a:pt x="14813" y="11352"/>
                    <a:pt x="14738" y="11427"/>
                  </a:cubicBezTo>
                  <a:cubicBezTo>
                    <a:pt x="14578" y="11693"/>
                    <a:pt x="14832" y="11959"/>
                    <a:pt x="15074" y="11959"/>
                  </a:cubicBezTo>
                  <a:cubicBezTo>
                    <a:pt x="15175" y="11959"/>
                    <a:pt x="15273" y="11913"/>
                    <a:pt x="15339" y="11803"/>
                  </a:cubicBezTo>
                  <a:cubicBezTo>
                    <a:pt x="15815" y="11001"/>
                    <a:pt x="16292" y="10199"/>
                    <a:pt x="16793" y="9422"/>
                  </a:cubicBezTo>
                  <a:cubicBezTo>
                    <a:pt x="16951" y="9142"/>
                    <a:pt x="16704" y="8886"/>
                    <a:pt x="16464" y="8886"/>
                  </a:cubicBezTo>
                  <a:cubicBezTo>
                    <a:pt x="16361" y="8886"/>
                    <a:pt x="16259" y="8933"/>
                    <a:pt x="16191" y="9046"/>
                  </a:cubicBezTo>
                  <a:cubicBezTo>
                    <a:pt x="16141" y="9146"/>
                    <a:pt x="16066" y="9247"/>
                    <a:pt x="16016" y="9347"/>
                  </a:cubicBezTo>
                  <a:lnTo>
                    <a:pt x="12482" y="6389"/>
                  </a:lnTo>
                  <a:cubicBezTo>
                    <a:pt x="12582" y="6089"/>
                    <a:pt x="12657" y="5813"/>
                    <a:pt x="12708" y="5562"/>
                  </a:cubicBezTo>
                  <a:cubicBezTo>
                    <a:pt x="12858" y="4760"/>
                    <a:pt x="12432" y="3983"/>
                    <a:pt x="11680" y="3632"/>
                  </a:cubicBezTo>
                  <a:lnTo>
                    <a:pt x="10076" y="2956"/>
                  </a:lnTo>
                  <a:lnTo>
                    <a:pt x="4662" y="600"/>
                  </a:lnTo>
                  <a:lnTo>
                    <a:pt x="3510" y="99"/>
                  </a:lnTo>
                  <a:cubicBezTo>
                    <a:pt x="3362" y="32"/>
                    <a:pt x="3205" y="0"/>
                    <a:pt x="30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68"/>
            <p:cNvSpPr/>
            <p:nvPr/>
          </p:nvSpPr>
          <p:spPr>
            <a:xfrm>
              <a:off x="3935125" y="1337250"/>
              <a:ext cx="211800" cy="208675"/>
            </a:xfrm>
            <a:custGeom>
              <a:rect b="b" l="l" r="r" t="t"/>
              <a:pathLst>
                <a:path extrusionOk="0" h="8347" w="8472">
                  <a:moveTo>
                    <a:pt x="3058" y="1"/>
                  </a:moveTo>
                  <a:cubicBezTo>
                    <a:pt x="2206" y="1680"/>
                    <a:pt x="1179" y="3309"/>
                    <a:pt x="1" y="4788"/>
                  </a:cubicBezTo>
                  <a:lnTo>
                    <a:pt x="4788" y="8347"/>
                  </a:lnTo>
                  <a:cubicBezTo>
                    <a:pt x="6216" y="6467"/>
                    <a:pt x="7444" y="4462"/>
                    <a:pt x="8472" y="2357"/>
                  </a:cubicBezTo>
                  <a:lnTo>
                    <a:pt x="3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68"/>
            <p:cNvSpPr/>
            <p:nvPr/>
          </p:nvSpPr>
          <p:spPr>
            <a:xfrm>
              <a:off x="4046600" y="1393150"/>
              <a:ext cx="137350" cy="81100"/>
            </a:xfrm>
            <a:custGeom>
              <a:rect b="b" l="l" r="r" t="t"/>
              <a:pathLst>
                <a:path extrusionOk="0" h="3244" w="5494">
                  <a:moveTo>
                    <a:pt x="873" y="0"/>
                  </a:moveTo>
                  <a:cubicBezTo>
                    <a:pt x="747" y="0"/>
                    <a:pt x="647" y="22"/>
                    <a:pt x="579" y="71"/>
                  </a:cubicBezTo>
                  <a:cubicBezTo>
                    <a:pt x="0" y="505"/>
                    <a:pt x="2835" y="3244"/>
                    <a:pt x="4322" y="3244"/>
                  </a:cubicBezTo>
                  <a:cubicBezTo>
                    <a:pt x="4637" y="3244"/>
                    <a:pt x="4892" y="3121"/>
                    <a:pt x="5041" y="2828"/>
                  </a:cubicBezTo>
                  <a:cubicBezTo>
                    <a:pt x="5494" y="1967"/>
                    <a:pt x="2056" y="0"/>
                    <a:pt x="8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68"/>
            <p:cNvSpPr/>
            <p:nvPr/>
          </p:nvSpPr>
          <p:spPr>
            <a:xfrm>
              <a:off x="4159275" y="1390350"/>
              <a:ext cx="85725" cy="57525"/>
            </a:xfrm>
            <a:custGeom>
              <a:rect b="b" l="l" r="r" t="t"/>
              <a:pathLst>
                <a:path extrusionOk="0" h="2301" w="3429">
                  <a:moveTo>
                    <a:pt x="2493" y="0"/>
                  </a:moveTo>
                  <a:cubicBezTo>
                    <a:pt x="1538" y="0"/>
                    <a:pt x="0" y="1840"/>
                    <a:pt x="509" y="2238"/>
                  </a:cubicBezTo>
                  <a:cubicBezTo>
                    <a:pt x="561" y="2281"/>
                    <a:pt x="631" y="2301"/>
                    <a:pt x="714" y="2301"/>
                  </a:cubicBezTo>
                  <a:cubicBezTo>
                    <a:pt x="1497" y="2301"/>
                    <a:pt x="3429" y="538"/>
                    <a:pt x="2839" y="107"/>
                  </a:cubicBezTo>
                  <a:cubicBezTo>
                    <a:pt x="2739" y="33"/>
                    <a:pt x="2621" y="0"/>
                    <a:pt x="2493"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68"/>
            <p:cNvSpPr/>
            <p:nvPr/>
          </p:nvSpPr>
          <p:spPr>
            <a:xfrm>
              <a:off x="4131625" y="1382825"/>
              <a:ext cx="85800" cy="57525"/>
            </a:xfrm>
            <a:custGeom>
              <a:rect b="b" l="l" r="r" t="t"/>
              <a:pathLst>
                <a:path extrusionOk="0" h="2301" w="3432">
                  <a:moveTo>
                    <a:pt x="2489" y="1"/>
                  </a:moveTo>
                  <a:cubicBezTo>
                    <a:pt x="1521" y="1"/>
                    <a:pt x="1" y="1840"/>
                    <a:pt x="487" y="2238"/>
                  </a:cubicBezTo>
                  <a:cubicBezTo>
                    <a:pt x="542" y="2281"/>
                    <a:pt x="614" y="2301"/>
                    <a:pt x="699" y="2301"/>
                  </a:cubicBezTo>
                  <a:cubicBezTo>
                    <a:pt x="1500" y="2301"/>
                    <a:pt x="3432" y="538"/>
                    <a:pt x="2843" y="108"/>
                  </a:cubicBezTo>
                  <a:cubicBezTo>
                    <a:pt x="2739" y="34"/>
                    <a:pt x="2619" y="1"/>
                    <a:pt x="2489"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68"/>
            <p:cNvSpPr/>
            <p:nvPr/>
          </p:nvSpPr>
          <p:spPr>
            <a:xfrm>
              <a:off x="4103550" y="1375725"/>
              <a:ext cx="85675" cy="57750"/>
            </a:xfrm>
            <a:custGeom>
              <a:rect b="b" l="l" r="r" t="t"/>
              <a:pathLst>
                <a:path extrusionOk="0" h="2310" w="3427">
                  <a:moveTo>
                    <a:pt x="2478" y="1"/>
                  </a:moveTo>
                  <a:cubicBezTo>
                    <a:pt x="1522" y="1"/>
                    <a:pt x="1" y="1828"/>
                    <a:pt x="507" y="2246"/>
                  </a:cubicBezTo>
                  <a:cubicBezTo>
                    <a:pt x="562" y="2290"/>
                    <a:pt x="634" y="2309"/>
                    <a:pt x="719" y="2309"/>
                  </a:cubicBezTo>
                  <a:cubicBezTo>
                    <a:pt x="1516" y="2309"/>
                    <a:pt x="3427" y="547"/>
                    <a:pt x="2838" y="116"/>
                  </a:cubicBezTo>
                  <a:cubicBezTo>
                    <a:pt x="2734" y="36"/>
                    <a:pt x="2611" y="1"/>
                    <a:pt x="2478"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68"/>
            <p:cNvSpPr/>
            <p:nvPr/>
          </p:nvSpPr>
          <p:spPr>
            <a:xfrm>
              <a:off x="4075850" y="1368425"/>
              <a:ext cx="85825" cy="57525"/>
            </a:xfrm>
            <a:custGeom>
              <a:rect b="b" l="l" r="r" t="t"/>
              <a:pathLst>
                <a:path extrusionOk="0" h="2301" w="3433">
                  <a:moveTo>
                    <a:pt x="2490" y="0"/>
                  </a:moveTo>
                  <a:cubicBezTo>
                    <a:pt x="1522" y="0"/>
                    <a:pt x="1" y="1840"/>
                    <a:pt x="487" y="2238"/>
                  </a:cubicBezTo>
                  <a:cubicBezTo>
                    <a:pt x="542" y="2281"/>
                    <a:pt x="614" y="2301"/>
                    <a:pt x="699" y="2301"/>
                  </a:cubicBezTo>
                  <a:cubicBezTo>
                    <a:pt x="1501" y="2301"/>
                    <a:pt x="3432" y="538"/>
                    <a:pt x="2843" y="107"/>
                  </a:cubicBezTo>
                  <a:cubicBezTo>
                    <a:pt x="2739" y="33"/>
                    <a:pt x="2619" y="0"/>
                    <a:pt x="2490"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68"/>
            <p:cNvSpPr/>
            <p:nvPr/>
          </p:nvSpPr>
          <p:spPr>
            <a:xfrm>
              <a:off x="3950175" y="1539425"/>
              <a:ext cx="197075" cy="47275"/>
            </a:xfrm>
            <a:custGeom>
              <a:rect b="b" l="l" r="r" t="t"/>
              <a:pathLst>
                <a:path extrusionOk="0" h="1891" w="7883">
                  <a:moveTo>
                    <a:pt x="5815" y="1"/>
                  </a:moveTo>
                  <a:cubicBezTo>
                    <a:pt x="4770" y="1"/>
                    <a:pt x="3735" y="235"/>
                    <a:pt x="3735" y="235"/>
                  </a:cubicBezTo>
                  <a:lnTo>
                    <a:pt x="0" y="586"/>
                  </a:lnTo>
                  <a:cubicBezTo>
                    <a:pt x="1065" y="1563"/>
                    <a:pt x="2365" y="1891"/>
                    <a:pt x="3593" y="1891"/>
                  </a:cubicBezTo>
                  <a:cubicBezTo>
                    <a:pt x="5861" y="1891"/>
                    <a:pt x="7882" y="772"/>
                    <a:pt x="7720" y="561"/>
                  </a:cubicBezTo>
                  <a:cubicBezTo>
                    <a:pt x="7349" y="126"/>
                    <a:pt x="6580" y="1"/>
                    <a:pt x="5815"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68"/>
            <p:cNvSpPr/>
            <p:nvPr/>
          </p:nvSpPr>
          <p:spPr>
            <a:xfrm>
              <a:off x="4517225" y="1071450"/>
              <a:ext cx="471825" cy="619225"/>
            </a:xfrm>
            <a:custGeom>
              <a:rect b="b" l="l" r="r" t="t"/>
              <a:pathLst>
                <a:path extrusionOk="0" h="24769" w="18873">
                  <a:moveTo>
                    <a:pt x="1429" y="107"/>
                  </a:moveTo>
                  <a:cubicBezTo>
                    <a:pt x="2055" y="107"/>
                    <a:pt x="3283" y="1059"/>
                    <a:pt x="4937" y="2813"/>
                  </a:cubicBezTo>
                  <a:cubicBezTo>
                    <a:pt x="6867" y="4868"/>
                    <a:pt x="9148" y="7801"/>
                    <a:pt x="11354" y="11084"/>
                  </a:cubicBezTo>
                  <a:cubicBezTo>
                    <a:pt x="15840" y="17701"/>
                    <a:pt x="18722" y="23891"/>
                    <a:pt x="17669" y="24593"/>
                  </a:cubicBezTo>
                  <a:cubicBezTo>
                    <a:pt x="17608" y="24635"/>
                    <a:pt x="17532" y="24656"/>
                    <a:pt x="17441" y="24656"/>
                  </a:cubicBezTo>
                  <a:cubicBezTo>
                    <a:pt x="16829" y="24656"/>
                    <a:pt x="15572" y="23708"/>
                    <a:pt x="13935" y="21961"/>
                  </a:cubicBezTo>
                  <a:cubicBezTo>
                    <a:pt x="12005" y="19881"/>
                    <a:pt x="9724" y="16949"/>
                    <a:pt x="7494" y="13691"/>
                  </a:cubicBezTo>
                  <a:cubicBezTo>
                    <a:pt x="3033" y="7074"/>
                    <a:pt x="150" y="883"/>
                    <a:pt x="1178" y="157"/>
                  </a:cubicBezTo>
                  <a:cubicBezTo>
                    <a:pt x="1253" y="132"/>
                    <a:pt x="1328" y="107"/>
                    <a:pt x="1429" y="107"/>
                  </a:cubicBezTo>
                  <a:close/>
                  <a:moveTo>
                    <a:pt x="1419" y="1"/>
                  </a:moveTo>
                  <a:cubicBezTo>
                    <a:pt x="1308" y="1"/>
                    <a:pt x="1211" y="26"/>
                    <a:pt x="1128" y="81"/>
                  </a:cubicBezTo>
                  <a:cubicBezTo>
                    <a:pt x="0" y="833"/>
                    <a:pt x="2757" y="6848"/>
                    <a:pt x="7419" y="13741"/>
                  </a:cubicBezTo>
                  <a:cubicBezTo>
                    <a:pt x="9624" y="17024"/>
                    <a:pt x="11905" y="19956"/>
                    <a:pt x="13860" y="22036"/>
                  </a:cubicBezTo>
                  <a:cubicBezTo>
                    <a:pt x="14862" y="23089"/>
                    <a:pt x="16567" y="24768"/>
                    <a:pt x="17444" y="24768"/>
                  </a:cubicBezTo>
                  <a:cubicBezTo>
                    <a:pt x="17569" y="24768"/>
                    <a:pt x="17644" y="24743"/>
                    <a:pt x="17745" y="24693"/>
                  </a:cubicBezTo>
                  <a:cubicBezTo>
                    <a:pt x="18872" y="23916"/>
                    <a:pt x="16090" y="17926"/>
                    <a:pt x="11454" y="11034"/>
                  </a:cubicBezTo>
                  <a:cubicBezTo>
                    <a:pt x="9223" y="7751"/>
                    <a:pt x="6943" y="4793"/>
                    <a:pt x="5013" y="2738"/>
                  </a:cubicBezTo>
                  <a:cubicBezTo>
                    <a:pt x="4009" y="1667"/>
                    <a:pt x="2310" y="1"/>
                    <a:pt x="1419"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68"/>
            <p:cNvSpPr/>
            <p:nvPr/>
          </p:nvSpPr>
          <p:spPr>
            <a:xfrm>
              <a:off x="4406950" y="1203225"/>
              <a:ext cx="686725" cy="355250"/>
            </a:xfrm>
            <a:custGeom>
              <a:rect b="b" l="l" r="r" t="t"/>
              <a:pathLst>
                <a:path extrusionOk="0" h="14210" w="27469">
                  <a:moveTo>
                    <a:pt x="1579" y="99"/>
                  </a:moveTo>
                  <a:cubicBezTo>
                    <a:pt x="3684" y="99"/>
                    <a:pt x="9073" y="2079"/>
                    <a:pt x="14912" y="5036"/>
                  </a:cubicBezTo>
                  <a:cubicBezTo>
                    <a:pt x="18421" y="6841"/>
                    <a:pt x="21604" y="8745"/>
                    <a:pt x="23885" y="10400"/>
                  </a:cubicBezTo>
                  <a:cubicBezTo>
                    <a:pt x="26115" y="12054"/>
                    <a:pt x="27243" y="13282"/>
                    <a:pt x="26968" y="13808"/>
                  </a:cubicBezTo>
                  <a:cubicBezTo>
                    <a:pt x="26863" y="14013"/>
                    <a:pt x="26562" y="14111"/>
                    <a:pt x="26097" y="14111"/>
                  </a:cubicBezTo>
                  <a:cubicBezTo>
                    <a:pt x="24008" y="14111"/>
                    <a:pt x="18605" y="12144"/>
                    <a:pt x="12782" y="9171"/>
                  </a:cubicBezTo>
                  <a:cubicBezTo>
                    <a:pt x="5664" y="5537"/>
                    <a:pt x="150" y="1527"/>
                    <a:pt x="727" y="399"/>
                  </a:cubicBezTo>
                  <a:cubicBezTo>
                    <a:pt x="827" y="199"/>
                    <a:pt x="1128" y="99"/>
                    <a:pt x="1579" y="99"/>
                  </a:cubicBezTo>
                  <a:close/>
                  <a:moveTo>
                    <a:pt x="1614" y="1"/>
                  </a:moveTo>
                  <a:cubicBezTo>
                    <a:pt x="1090" y="1"/>
                    <a:pt x="749" y="113"/>
                    <a:pt x="627" y="349"/>
                  </a:cubicBezTo>
                  <a:cubicBezTo>
                    <a:pt x="0" y="1577"/>
                    <a:pt x="5338" y="5487"/>
                    <a:pt x="12732" y="9272"/>
                  </a:cubicBezTo>
                  <a:cubicBezTo>
                    <a:pt x="18697" y="12304"/>
                    <a:pt x="23935" y="14209"/>
                    <a:pt x="26065" y="14209"/>
                  </a:cubicBezTo>
                  <a:cubicBezTo>
                    <a:pt x="26592" y="14209"/>
                    <a:pt x="26943" y="14109"/>
                    <a:pt x="27068" y="13858"/>
                  </a:cubicBezTo>
                  <a:cubicBezTo>
                    <a:pt x="27469" y="13056"/>
                    <a:pt x="25288" y="11302"/>
                    <a:pt x="23960" y="10324"/>
                  </a:cubicBezTo>
                  <a:cubicBezTo>
                    <a:pt x="21679" y="8645"/>
                    <a:pt x="18471" y="6740"/>
                    <a:pt x="14937" y="4936"/>
                  </a:cubicBezTo>
                  <a:cubicBezTo>
                    <a:pt x="8994" y="1893"/>
                    <a:pt x="3762" y="1"/>
                    <a:pt x="161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68"/>
            <p:cNvSpPr/>
            <p:nvPr/>
          </p:nvSpPr>
          <p:spPr>
            <a:xfrm>
              <a:off x="5043525" y="1301550"/>
              <a:ext cx="94650" cy="94625"/>
            </a:xfrm>
            <a:custGeom>
              <a:rect b="b" l="l" r="r" t="t"/>
              <a:pathLst>
                <a:path extrusionOk="0" h="3785" w="3786">
                  <a:moveTo>
                    <a:pt x="1881" y="0"/>
                  </a:moveTo>
                  <a:lnTo>
                    <a:pt x="1229" y="1228"/>
                  </a:lnTo>
                  <a:lnTo>
                    <a:pt x="1" y="1905"/>
                  </a:lnTo>
                  <a:lnTo>
                    <a:pt x="1229" y="2557"/>
                  </a:lnTo>
                  <a:lnTo>
                    <a:pt x="1906" y="3785"/>
                  </a:lnTo>
                  <a:lnTo>
                    <a:pt x="2582" y="2557"/>
                  </a:lnTo>
                  <a:lnTo>
                    <a:pt x="3785" y="1880"/>
                  </a:lnTo>
                  <a:lnTo>
                    <a:pt x="2557" y="1228"/>
                  </a:lnTo>
                  <a:lnTo>
                    <a:pt x="18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68"/>
            <p:cNvSpPr/>
            <p:nvPr/>
          </p:nvSpPr>
          <p:spPr>
            <a:xfrm>
              <a:off x="4298550" y="982625"/>
              <a:ext cx="94625" cy="94000"/>
            </a:xfrm>
            <a:custGeom>
              <a:rect b="b" l="l" r="r" t="t"/>
              <a:pathLst>
                <a:path extrusionOk="0" h="3760" w="3785">
                  <a:moveTo>
                    <a:pt x="1880" y="0"/>
                  </a:moveTo>
                  <a:lnTo>
                    <a:pt x="1228" y="1228"/>
                  </a:lnTo>
                  <a:lnTo>
                    <a:pt x="0" y="1905"/>
                  </a:lnTo>
                  <a:lnTo>
                    <a:pt x="1228" y="2557"/>
                  </a:lnTo>
                  <a:lnTo>
                    <a:pt x="1905" y="3760"/>
                  </a:lnTo>
                  <a:lnTo>
                    <a:pt x="2557" y="2557"/>
                  </a:lnTo>
                  <a:lnTo>
                    <a:pt x="3785" y="1880"/>
                  </a:lnTo>
                  <a:lnTo>
                    <a:pt x="2557" y="1203"/>
                  </a:lnTo>
                  <a:lnTo>
                    <a:pt x="1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68"/>
            <p:cNvSpPr/>
            <p:nvPr/>
          </p:nvSpPr>
          <p:spPr>
            <a:xfrm>
              <a:off x="5069225" y="1640525"/>
              <a:ext cx="64550" cy="64550"/>
            </a:xfrm>
            <a:custGeom>
              <a:rect b="b" l="l" r="r" t="t"/>
              <a:pathLst>
                <a:path extrusionOk="0" h="2582" w="2582">
                  <a:moveTo>
                    <a:pt x="1279" y="0"/>
                  </a:moveTo>
                  <a:lnTo>
                    <a:pt x="828" y="852"/>
                  </a:lnTo>
                  <a:lnTo>
                    <a:pt x="0" y="1304"/>
                  </a:lnTo>
                  <a:lnTo>
                    <a:pt x="853" y="1755"/>
                  </a:lnTo>
                  <a:lnTo>
                    <a:pt x="1304" y="2582"/>
                  </a:lnTo>
                  <a:lnTo>
                    <a:pt x="1755" y="1755"/>
                  </a:lnTo>
                  <a:lnTo>
                    <a:pt x="2582" y="1278"/>
                  </a:lnTo>
                  <a:lnTo>
                    <a:pt x="1755" y="827"/>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68"/>
            <p:cNvSpPr/>
            <p:nvPr/>
          </p:nvSpPr>
          <p:spPr>
            <a:xfrm>
              <a:off x="4262825" y="1176225"/>
              <a:ext cx="63950" cy="64575"/>
            </a:xfrm>
            <a:custGeom>
              <a:rect b="b" l="l" r="r" t="t"/>
              <a:pathLst>
                <a:path extrusionOk="0" h="2583" w="2558">
                  <a:moveTo>
                    <a:pt x="1279" y="1"/>
                  </a:moveTo>
                  <a:lnTo>
                    <a:pt x="828" y="853"/>
                  </a:lnTo>
                  <a:lnTo>
                    <a:pt x="1" y="1304"/>
                  </a:lnTo>
                  <a:lnTo>
                    <a:pt x="828" y="1755"/>
                  </a:lnTo>
                  <a:lnTo>
                    <a:pt x="1304" y="2582"/>
                  </a:lnTo>
                  <a:lnTo>
                    <a:pt x="1730" y="1755"/>
                  </a:lnTo>
                  <a:lnTo>
                    <a:pt x="2557" y="1279"/>
                  </a:lnTo>
                  <a:lnTo>
                    <a:pt x="1730" y="828"/>
                  </a:lnTo>
                  <a:lnTo>
                    <a:pt x="12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68"/>
            <p:cNvSpPr/>
            <p:nvPr/>
          </p:nvSpPr>
          <p:spPr>
            <a:xfrm>
              <a:off x="4680125" y="1053425"/>
              <a:ext cx="64550" cy="64550"/>
            </a:xfrm>
            <a:custGeom>
              <a:rect b="b" l="l" r="r" t="t"/>
              <a:pathLst>
                <a:path extrusionOk="0" h="2582" w="2582">
                  <a:moveTo>
                    <a:pt x="1279" y="0"/>
                  </a:moveTo>
                  <a:lnTo>
                    <a:pt x="828" y="828"/>
                  </a:lnTo>
                  <a:lnTo>
                    <a:pt x="0" y="1304"/>
                  </a:lnTo>
                  <a:lnTo>
                    <a:pt x="828" y="1755"/>
                  </a:lnTo>
                  <a:lnTo>
                    <a:pt x="1304" y="2582"/>
                  </a:lnTo>
                  <a:lnTo>
                    <a:pt x="1755" y="1730"/>
                  </a:lnTo>
                  <a:lnTo>
                    <a:pt x="2582" y="1279"/>
                  </a:lnTo>
                  <a:lnTo>
                    <a:pt x="1730" y="828"/>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1" name="Google Shape;2591;p168"/>
          <p:cNvSpPr txBox="1"/>
          <p:nvPr/>
        </p:nvSpPr>
        <p:spPr>
          <a:xfrm>
            <a:off x="1817175" y="2593175"/>
            <a:ext cx="1786200" cy="485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Demographics</a:t>
            </a:r>
            <a:endParaRPr b="1" sz="1600">
              <a:solidFill>
                <a:schemeClr val="dk1"/>
              </a:solidFill>
              <a:latin typeface="Poppins Medium"/>
              <a:ea typeface="Poppins Medium"/>
              <a:cs typeface="Poppins Medium"/>
              <a:sym typeface="Poppins Medium"/>
            </a:endParaRPr>
          </a:p>
        </p:txBody>
      </p:sp>
      <p:sp>
        <p:nvSpPr>
          <p:cNvPr id="2592" name="Google Shape;2592;p168"/>
          <p:cNvSpPr txBox="1"/>
          <p:nvPr/>
        </p:nvSpPr>
        <p:spPr>
          <a:xfrm>
            <a:off x="1956820" y="1577129"/>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1st group</a:t>
            </a:r>
            <a:endParaRPr b="1" sz="2500">
              <a:solidFill>
                <a:schemeClr val="dk1"/>
              </a:solidFill>
              <a:latin typeface="Poppins Medium"/>
              <a:ea typeface="Poppins Medium"/>
              <a:cs typeface="Poppins Medium"/>
              <a:sym typeface="Poppins Medium"/>
            </a:endParaRPr>
          </a:p>
        </p:txBody>
      </p:sp>
      <p:grpSp>
        <p:nvGrpSpPr>
          <p:cNvPr id="2593" name="Google Shape;2593;p168"/>
          <p:cNvGrpSpPr/>
          <p:nvPr/>
        </p:nvGrpSpPr>
        <p:grpSpPr>
          <a:xfrm>
            <a:off x="2423107" y="2011101"/>
            <a:ext cx="574348" cy="607192"/>
            <a:chOff x="2640912" y="1814048"/>
            <a:chExt cx="718295" cy="696321"/>
          </a:xfrm>
        </p:grpSpPr>
        <p:sp>
          <p:nvSpPr>
            <p:cNvPr id="2594" name="Google Shape;2594;p168"/>
            <p:cNvSpPr/>
            <p:nvPr/>
          </p:nvSpPr>
          <p:spPr>
            <a:xfrm>
              <a:off x="2640912" y="1864025"/>
              <a:ext cx="718200" cy="59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5" name="Google Shape;2595;p168"/>
            <p:cNvGrpSpPr/>
            <p:nvPr/>
          </p:nvGrpSpPr>
          <p:grpSpPr>
            <a:xfrm>
              <a:off x="2641024" y="1814048"/>
              <a:ext cx="718183" cy="696321"/>
              <a:chOff x="2230100" y="1079600"/>
              <a:chExt cx="496875" cy="481850"/>
            </a:xfrm>
          </p:grpSpPr>
          <p:sp>
            <p:nvSpPr>
              <p:cNvPr id="2596" name="Google Shape;2596;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98" name="Google Shape;2598;p168"/>
          <p:cNvSpPr/>
          <p:nvPr/>
        </p:nvSpPr>
        <p:spPr>
          <a:xfrm>
            <a:off x="4173824" y="3000772"/>
            <a:ext cx="5742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68"/>
          <p:cNvSpPr txBox="1"/>
          <p:nvPr/>
        </p:nvSpPr>
        <p:spPr>
          <a:xfrm>
            <a:off x="3706600" y="3564425"/>
            <a:ext cx="1506900" cy="945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Sexual Assault Experience</a:t>
            </a:r>
            <a:endParaRPr b="1" sz="1600">
              <a:solidFill>
                <a:schemeClr val="dk1"/>
              </a:solidFill>
              <a:latin typeface="Poppins Medium"/>
              <a:ea typeface="Poppins Medium"/>
              <a:cs typeface="Poppins Medium"/>
              <a:sym typeface="Poppins Medium"/>
            </a:endParaRPr>
          </a:p>
        </p:txBody>
      </p:sp>
      <p:sp>
        <p:nvSpPr>
          <p:cNvPr id="2600" name="Google Shape;2600;p168"/>
          <p:cNvSpPr txBox="1"/>
          <p:nvPr/>
        </p:nvSpPr>
        <p:spPr>
          <a:xfrm>
            <a:off x="3707497" y="2523127"/>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2nd group</a:t>
            </a:r>
            <a:endParaRPr b="1" sz="2500">
              <a:solidFill>
                <a:schemeClr val="dk1"/>
              </a:solidFill>
              <a:latin typeface="Poppins Medium"/>
              <a:ea typeface="Poppins Medium"/>
              <a:cs typeface="Poppins Medium"/>
              <a:sym typeface="Poppins Medium"/>
            </a:endParaRPr>
          </a:p>
        </p:txBody>
      </p:sp>
      <p:grpSp>
        <p:nvGrpSpPr>
          <p:cNvPr id="2601" name="Google Shape;2601;p168"/>
          <p:cNvGrpSpPr/>
          <p:nvPr/>
        </p:nvGrpSpPr>
        <p:grpSpPr>
          <a:xfrm>
            <a:off x="4173734" y="2957191"/>
            <a:ext cx="574238" cy="607227"/>
            <a:chOff x="2230100" y="1079600"/>
            <a:chExt cx="496875" cy="481850"/>
          </a:xfrm>
        </p:grpSpPr>
        <p:sp>
          <p:nvSpPr>
            <p:cNvPr id="2602" name="Google Shape;2602;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4" name="Google Shape;2604;p168"/>
          <p:cNvSpPr txBox="1"/>
          <p:nvPr/>
        </p:nvSpPr>
        <p:spPr>
          <a:xfrm>
            <a:off x="5458200" y="2618425"/>
            <a:ext cx="1506900" cy="90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Sexual Assault Actions</a:t>
            </a:r>
            <a:endParaRPr b="1" sz="1600">
              <a:solidFill>
                <a:schemeClr val="dk1"/>
              </a:solidFill>
              <a:latin typeface="Poppins Medium"/>
              <a:ea typeface="Poppins Medium"/>
              <a:cs typeface="Poppins Medium"/>
              <a:sym typeface="Poppins Medium"/>
            </a:endParaRPr>
          </a:p>
        </p:txBody>
      </p:sp>
      <p:sp>
        <p:nvSpPr>
          <p:cNvPr id="2605" name="Google Shape;2605;p168"/>
          <p:cNvSpPr txBox="1"/>
          <p:nvPr/>
        </p:nvSpPr>
        <p:spPr>
          <a:xfrm>
            <a:off x="5458193" y="1577129"/>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3rd group</a:t>
            </a:r>
            <a:endParaRPr b="1" sz="2500">
              <a:solidFill>
                <a:schemeClr val="dk1"/>
              </a:solidFill>
              <a:latin typeface="Poppins Medium"/>
              <a:ea typeface="Poppins Medium"/>
              <a:cs typeface="Poppins Medium"/>
              <a:sym typeface="Poppins Medium"/>
            </a:endParaRPr>
          </a:p>
        </p:txBody>
      </p:sp>
      <p:grpSp>
        <p:nvGrpSpPr>
          <p:cNvPr id="2606" name="Google Shape;2606;p168"/>
          <p:cNvGrpSpPr/>
          <p:nvPr/>
        </p:nvGrpSpPr>
        <p:grpSpPr>
          <a:xfrm>
            <a:off x="5924476" y="2011101"/>
            <a:ext cx="574348" cy="607192"/>
            <a:chOff x="7019812" y="1814048"/>
            <a:chExt cx="718295" cy="696321"/>
          </a:xfrm>
        </p:grpSpPr>
        <p:sp>
          <p:nvSpPr>
            <p:cNvPr id="2607" name="Google Shape;2607;p168"/>
            <p:cNvSpPr/>
            <p:nvPr/>
          </p:nvSpPr>
          <p:spPr>
            <a:xfrm>
              <a:off x="7019812" y="1864025"/>
              <a:ext cx="718200" cy="59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8" name="Google Shape;2608;p168"/>
            <p:cNvGrpSpPr/>
            <p:nvPr/>
          </p:nvGrpSpPr>
          <p:grpSpPr>
            <a:xfrm>
              <a:off x="7019924" y="1814048"/>
              <a:ext cx="718183" cy="696321"/>
              <a:chOff x="2230100" y="1079600"/>
              <a:chExt cx="496875" cy="481850"/>
            </a:xfrm>
          </p:grpSpPr>
          <p:sp>
            <p:nvSpPr>
              <p:cNvPr id="2609" name="Google Shape;2609;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2611" name="Google Shape;2611;p168"/>
          <p:cNvCxnSpPr>
            <a:stCxn id="2594" idx="3"/>
            <a:endCxn id="2598" idx="1"/>
          </p:cNvCxnSpPr>
          <p:nvPr/>
        </p:nvCxnSpPr>
        <p:spPr>
          <a:xfrm>
            <a:off x="2997380" y="2314711"/>
            <a:ext cx="1176300" cy="946200"/>
          </a:xfrm>
          <a:prstGeom prst="curvedConnector3">
            <a:avLst>
              <a:gd fmla="val 50003" name="adj1"/>
            </a:avLst>
          </a:prstGeom>
          <a:noFill/>
          <a:ln cap="flat" cmpd="sng" w="38100">
            <a:solidFill>
              <a:schemeClr val="accent5"/>
            </a:solidFill>
            <a:prstDash val="solid"/>
            <a:round/>
            <a:headEnd len="med" w="med" type="none"/>
            <a:tailEnd len="med" w="med" type="none"/>
          </a:ln>
        </p:spPr>
      </p:cxnSp>
      <p:cxnSp>
        <p:nvCxnSpPr>
          <p:cNvPr id="2612" name="Google Shape;2612;p168"/>
          <p:cNvCxnSpPr/>
          <p:nvPr/>
        </p:nvCxnSpPr>
        <p:spPr>
          <a:xfrm>
            <a:off x="6499002" y="2293650"/>
            <a:ext cx="1176600" cy="945900"/>
          </a:xfrm>
          <a:prstGeom prst="curvedConnector3">
            <a:avLst>
              <a:gd fmla="val 50003" name="adj1"/>
            </a:avLst>
          </a:prstGeom>
          <a:noFill/>
          <a:ln cap="flat" cmpd="sng" w="38100">
            <a:solidFill>
              <a:schemeClr val="accent5"/>
            </a:solidFill>
            <a:prstDash val="solid"/>
            <a:round/>
            <a:headEnd len="med" w="med" type="none"/>
            <a:tailEnd len="med" w="med" type="none"/>
          </a:ln>
        </p:spPr>
      </p:cxnSp>
      <p:cxnSp>
        <p:nvCxnSpPr>
          <p:cNvPr id="2613" name="Google Shape;2613;p168"/>
          <p:cNvCxnSpPr>
            <a:stCxn id="2607" idx="1"/>
            <a:endCxn id="2598" idx="3"/>
          </p:cNvCxnSpPr>
          <p:nvPr/>
        </p:nvCxnSpPr>
        <p:spPr>
          <a:xfrm flipH="1">
            <a:off x="4747876" y="2314711"/>
            <a:ext cx="1176600" cy="946200"/>
          </a:xfrm>
          <a:prstGeom prst="curvedConnector3">
            <a:avLst>
              <a:gd fmla="val 50001" name="adj1"/>
            </a:avLst>
          </a:prstGeom>
          <a:noFill/>
          <a:ln cap="flat" cmpd="sng" w="38100">
            <a:solidFill>
              <a:schemeClr val="accent5"/>
            </a:solidFill>
            <a:prstDash val="solid"/>
            <a:round/>
            <a:headEnd len="med" w="med" type="none"/>
            <a:tailEnd len="med" w="med" type="none"/>
          </a:ln>
        </p:spPr>
      </p:cxnSp>
      <p:sp>
        <p:nvSpPr>
          <p:cNvPr id="2614" name="Google Shape;2614;p168"/>
          <p:cNvSpPr txBox="1"/>
          <p:nvPr/>
        </p:nvSpPr>
        <p:spPr>
          <a:xfrm>
            <a:off x="7265721" y="3564413"/>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Alcohol Use</a:t>
            </a:r>
            <a:endParaRPr b="1" sz="1600">
              <a:solidFill>
                <a:schemeClr val="dk1"/>
              </a:solidFill>
              <a:latin typeface="Poppins Medium"/>
              <a:ea typeface="Poppins Medium"/>
              <a:cs typeface="Poppins Medium"/>
              <a:sym typeface="Poppins Medium"/>
            </a:endParaRPr>
          </a:p>
        </p:txBody>
      </p:sp>
      <p:sp>
        <p:nvSpPr>
          <p:cNvPr id="2615" name="Google Shape;2615;p168"/>
          <p:cNvSpPr txBox="1"/>
          <p:nvPr/>
        </p:nvSpPr>
        <p:spPr>
          <a:xfrm>
            <a:off x="7265721" y="2523120"/>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3rd group</a:t>
            </a:r>
            <a:endParaRPr b="1" sz="2500">
              <a:solidFill>
                <a:schemeClr val="dk1"/>
              </a:solidFill>
              <a:latin typeface="Poppins Medium"/>
              <a:ea typeface="Poppins Medium"/>
              <a:cs typeface="Poppins Medium"/>
              <a:sym typeface="Poppins Medium"/>
            </a:endParaRPr>
          </a:p>
        </p:txBody>
      </p:sp>
      <p:grpSp>
        <p:nvGrpSpPr>
          <p:cNvPr id="2616" name="Google Shape;2616;p168"/>
          <p:cNvGrpSpPr/>
          <p:nvPr/>
        </p:nvGrpSpPr>
        <p:grpSpPr>
          <a:xfrm>
            <a:off x="7732004" y="2957092"/>
            <a:ext cx="574348" cy="607192"/>
            <a:chOff x="7019812" y="1814048"/>
            <a:chExt cx="718295" cy="696321"/>
          </a:xfrm>
        </p:grpSpPr>
        <p:sp>
          <p:nvSpPr>
            <p:cNvPr id="2617" name="Google Shape;2617;p168"/>
            <p:cNvSpPr/>
            <p:nvPr/>
          </p:nvSpPr>
          <p:spPr>
            <a:xfrm>
              <a:off x="7019812" y="1864025"/>
              <a:ext cx="718200" cy="59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8" name="Google Shape;2618;p168"/>
            <p:cNvGrpSpPr/>
            <p:nvPr/>
          </p:nvGrpSpPr>
          <p:grpSpPr>
            <a:xfrm>
              <a:off x="7019924" y="1814048"/>
              <a:ext cx="718183" cy="696321"/>
              <a:chOff x="2230100" y="1079600"/>
              <a:chExt cx="496875" cy="481850"/>
            </a:xfrm>
          </p:grpSpPr>
          <p:sp>
            <p:nvSpPr>
              <p:cNvPr id="2619" name="Google Shape;2619;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4" name="Shape 2624"/>
        <p:cNvGrpSpPr/>
        <p:nvPr/>
      </p:nvGrpSpPr>
      <p:grpSpPr>
        <a:xfrm>
          <a:off x="0" y="0"/>
          <a:ext cx="0" cy="0"/>
          <a:chOff x="0" y="0"/>
          <a:chExt cx="0" cy="0"/>
        </a:xfrm>
      </p:grpSpPr>
      <p:sp>
        <p:nvSpPr>
          <p:cNvPr id="2625" name="Google Shape;2625;p169"/>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1: Demographics</a:t>
            </a:r>
            <a:endParaRPr/>
          </a:p>
        </p:txBody>
      </p:sp>
      <p:grpSp>
        <p:nvGrpSpPr>
          <p:cNvPr id="2626" name="Google Shape;2626;p169"/>
          <p:cNvGrpSpPr/>
          <p:nvPr/>
        </p:nvGrpSpPr>
        <p:grpSpPr>
          <a:xfrm>
            <a:off x="679149" y="1025143"/>
            <a:ext cx="1894712" cy="3598255"/>
            <a:chOff x="679149" y="1025143"/>
            <a:chExt cx="1894712" cy="3598255"/>
          </a:xfrm>
        </p:grpSpPr>
        <p:grpSp>
          <p:nvGrpSpPr>
            <p:cNvPr id="2627" name="Google Shape;2627;p169"/>
            <p:cNvGrpSpPr/>
            <p:nvPr/>
          </p:nvGrpSpPr>
          <p:grpSpPr>
            <a:xfrm rot="4843907">
              <a:off x="1372383" y="971739"/>
              <a:ext cx="980697" cy="1281039"/>
              <a:chOff x="1669300" y="2772675"/>
              <a:chExt cx="590900" cy="644400"/>
            </a:xfrm>
          </p:grpSpPr>
          <p:sp>
            <p:nvSpPr>
              <p:cNvPr id="2628" name="Google Shape;2628;p169"/>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69"/>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69"/>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1" name="Google Shape;2631;p169"/>
            <p:cNvGrpSpPr/>
            <p:nvPr/>
          </p:nvGrpSpPr>
          <p:grpSpPr>
            <a:xfrm rot="6299953">
              <a:off x="92293" y="2803703"/>
              <a:ext cx="2675650" cy="838016"/>
              <a:chOff x="6511499" y="3837746"/>
              <a:chExt cx="1420752" cy="444980"/>
            </a:xfrm>
          </p:grpSpPr>
          <p:sp>
            <p:nvSpPr>
              <p:cNvPr id="2632" name="Google Shape;2632;p16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6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69"/>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69"/>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36" name="Google Shape;2636;p169"/>
          <p:cNvSpPr txBox="1"/>
          <p:nvPr/>
        </p:nvSpPr>
        <p:spPr>
          <a:xfrm>
            <a:off x="2471750" y="1100225"/>
            <a:ext cx="5672100" cy="3010800"/>
          </a:xfrm>
          <a:prstGeom prst="rect">
            <a:avLst/>
          </a:prstGeom>
          <a:noFill/>
          <a:ln>
            <a:noFill/>
          </a:ln>
        </p:spPr>
        <p:txBody>
          <a:bodyPr anchorCtr="0" anchor="t" bIns="91425" lIns="91425" spcFirstLastPara="1" rIns="91425" wrap="square" tIns="91425">
            <a:spAutoFit/>
          </a:bodyPr>
          <a:lstStyle/>
          <a:p>
            <a:pPr indent="-342900" lvl="0" marL="914400" rtl="0" algn="l">
              <a:lnSpc>
                <a:spcPct val="115000"/>
              </a:lnSpc>
              <a:spcBef>
                <a:spcPts val="0"/>
              </a:spcBef>
              <a:spcAft>
                <a:spcPts val="0"/>
              </a:spcAft>
              <a:buSzPts val="1800"/>
              <a:buFont typeface="Poppins"/>
              <a:buAutoNum type="arabicPeriod"/>
            </a:pPr>
            <a:r>
              <a:rPr b="1" lang="en" sz="1800">
                <a:latin typeface="Poppins"/>
                <a:ea typeface="Poppins"/>
                <a:cs typeface="Poppins"/>
                <a:sym typeface="Poppins"/>
              </a:rPr>
              <a:t>Demographic Information</a:t>
            </a:r>
            <a:endParaRPr b="1"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race(s) would you consider yourself?</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age are you?</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year of college are you in?</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phrase would most honestly describe your sexuality?</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phrase would most honestly describe your gender identity?</a:t>
            </a:r>
            <a:endParaRPr sz="18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170"/>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2: Sexual Assault Experiences</a:t>
            </a:r>
            <a:endParaRPr/>
          </a:p>
        </p:txBody>
      </p:sp>
      <p:grpSp>
        <p:nvGrpSpPr>
          <p:cNvPr id="2642" name="Google Shape;2642;p170"/>
          <p:cNvGrpSpPr/>
          <p:nvPr/>
        </p:nvGrpSpPr>
        <p:grpSpPr>
          <a:xfrm>
            <a:off x="6073946" y="851878"/>
            <a:ext cx="2434321" cy="5694274"/>
            <a:chOff x="6073946" y="851878"/>
            <a:chExt cx="2434321" cy="5694274"/>
          </a:xfrm>
        </p:grpSpPr>
        <p:sp>
          <p:nvSpPr>
            <p:cNvPr id="2643" name="Google Shape;2643;p170"/>
            <p:cNvSpPr/>
            <p:nvPr/>
          </p:nvSpPr>
          <p:spPr>
            <a:xfrm>
              <a:off x="7115337" y="1409075"/>
              <a:ext cx="689041" cy="717871"/>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70"/>
            <p:cNvSpPr/>
            <p:nvPr/>
          </p:nvSpPr>
          <p:spPr>
            <a:xfrm flipH="1">
              <a:off x="6890250" y="3656137"/>
              <a:ext cx="721979" cy="2809056"/>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70"/>
            <p:cNvSpPr/>
            <p:nvPr/>
          </p:nvSpPr>
          <p:spPr>
            <a:xfrm flipH="1">
              <a:off x="7653963" y="3803171"/>
              <a:ext cx="468098" cy="2742981"/>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70"/>
            <p:cNvSpPr/>
            <p:nvPr/>
          </p:nvSpPr>
          <p:spPr>
            <a:xfrm flipH="1">
              <a:off x="6848574" y="3668803"/>
              <a:ext cx="915796" cy="2424106"/>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70"/>
            <p:cNvSpPr/>
            <p:nvPr/>
          </p:nvSpPr>
          <p:spPr>
            <a:xfrm flipH="1">
              <a:off x="7610010" y="3616153"/>
              <a:ext cx="490104" cy="2323856"/>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70"/>
            <p:cNvSpPr/>
            <p:nvPr/>
          </p:nvSpPr>
          <p:spPr>
            <a:xfrm flipH="1">
              <a:off x="7629769" y="3624909"/>
              <a:ext cx="24895" cy="442561"/>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70"/>
            <p:cNvSpPr/>
            <p:nvPr/>
          </p:nvSpPr>
          <p:spPr>
            <a:xfrm flipH="1">
              <a:off x="7596118" y="3670262"/>
              <a:ext cx="46842" cy="225337"/>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70"/>
            <p:cNvSpPr/>
            <p:nvPr/>
          </p:nvSpPr>
          <p:spPr>
            <a:xfrm flipH="1">
              <a:off x="7924537" y="3670992"/>
              <a:ext cx="139738" cy="234093"/>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70"/>
            <p:cNvSpPr/>
            <p:nvPr/>
          </p:nvSpPr>
          <p:spPr>
            <a:xfrm flipH="1">
              <a:off x="7220887" y="3635882"/>
              <a:ext cx="82681" cy="214364"/>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70"/>
            <p:cNvSpPr/>
            <p:nvPr/>
          </p:nvSpPr>
          <p:spPr>
            <a:xfrm flipH="1">
              <a:off x="7182830" y="3598584"/>
              <a:ext cx="926069" cy="175139"/>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70"/>
            <p:cNvSpPr/>
            <p:nvPr/>
          </p:nvSpPr>
          <p:spPr>
            <a:xfrm flipH="1">
              <a:off x="7493708" y="3634598"/>
              <a:ext cx="198983" cy="153455"/>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70"/>
            <p:cNvSpPr/>
            <p:nvPr/>
          </p:nvSpPr>
          <p:spPr>
            <a:xfrm flipH="1">
              <a:off x="6342272" y="2827779"/>
              <a:ext cx="743313" cy="630221"/>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70"/>
            <p:cNvSpPr/>
            <p:nvPr/>
          </p:nvSpPr>
          <p:spPr>
            <a:xfrm flipH="1">
              <a:off x="6832464" y="2431038"/>
              <a:ext cx="442561" cy="1025678"/>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70"/>
            <p:cNvSpPr/>
            <p:nvPr/>
          </p:nvSpPr>
          <p:spPr>
            <a:xfrm flipH="1">
              <a:off x="7729961" y="2327752"/>
              <a:ext cx="773928" cy="774190"/>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70"/>
            <p:cNvSpPr/>
            <p:nvPr/>
          </p:nvSpPr>
          <p:spPr>
            <a:xfrm flipH="1">
              <a:off x="7122854" y="2245392"/>
              <a:ext cx="1051886" cy="1678400"/>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70"/>
            <p:cNvSpPr/>
            <p:nvPr/>
          </p:nvSpPr>
          <p:spPr>
            <a:xfrm flipH="1">
              <a:off x="6881494" y="2363153"/>
              <a:ext cx="307230" cy="678814"/>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70"/>
            <p:cNvSpPr/>
            <p:nvPr/>
          </p:nvSpPr>
          <p:spPr>
            <a:xfrm flipH="1">
              <a:off x="7597578" y="2248310"/>
              <a:ext cx="626894" cy="588136"/>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70"/>
            <p:cNvSpPr/>
            <p:nvPr/>
          </p:nvSpPr>
          <p:spPr>
            <a:xfrm flipH="1">
              <a:off x="7249401" y="2245392"/>
              <a:ext cx="338692" cy="286042"/>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70"/>
            <p:cNvSpPr/>
            <p:nvPr/>
          </p:nvSpPr>
          <p:spPr>
            <a:xfrm flipH="1">
              <a:off x="7069475" y="2526064"/>
              <a:ext cx="83411" cy="466902"/>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70"/>
            <p:cNvSpPr/>
            <p:nvPr/>
          </p:nvSpPr>
          <p:spPr>
            <a:xfrm flipH="1">
              <a:off x="7033636" y="2666415"/>
              <a:ext cx="75356" cy="10565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70"/>
            <p:cNvSpPr/>
            <p:nvPr/>
          </p:nvSpPr>
          <p:spPr>
            <a:xfrm flipH="1">
              <a:off x="7783369" y="2352180"/>
              <a:ext cx="154359" cy="416236"/>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70"/>
            <p:cNvSpPr/>
            <p:nvPr/>
          </p:nvSpPr>
          <p:spPr>
            <a:xfrm flipH="1">
              <a:off x="7292565" y="2011328"/>
              <a:ext cx="261147" cy="294914"/>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70"/>
            <p:cNvSpPr/>
            <p:nvPr/>
          </p:nvSpPr>
          <p:spPr>
            <a:xfrm flipH="1">
              <a:off x="7296943" y="2134927"/>
              <a:ext cx="164603" cy="92925"/>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70"/>
            <p:cNvSpPr/>
            <p:nvPr/>
          </p:nvSpPr>
          <p:spPr>
            <a:xfrm flipH="1">
              <a:off x="7134558" y="1602826"/>
              <a:ext cx="532539" cy="583846"/>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70"/>
            <p:cNvSpPr/>
            <p:nvPr/>
          </p:nvSpPr>
          <p:spPr>
            <a:xfrm flipH="1" rot="-899888">
              <a:off x="7181372" y="1805631"/>
              <a:ext cx="92193" cy="264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70"/>
            <p:cNvSpPr/>
            <p:nvPr/>
          </p:nvSpPr>
          <p:spPr>
            <a:xfrm flipH="1" rot="1799997">
              <a:off x="7363514" y="1835518"/>
              <a:ext cx="87059" cy="4050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70"/>
            <p:cNvSpPr/>
            <p:nvPr/>
          </p:nvSpPr>
          <p:spPr>
            <a:xfrm flipH="1">
              <a:off x="7248671" y="1936673"/>
              <a:ext cx="36598" cy="62252"/>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70"/>
            <p:cNvSpPr/>
            <p:nvPr/>
          </p:nvSpPr>
          <p:spPr>
            <a:xfrm flipH="1">
              <a:off x="7223805" y="2017165"/>
              <a:ext cx="114872" cy="39808"/>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70"/>
            <p:cNvSpPr/>
            <p:nvPr/>
          </p:nvSpPr>
          <p:spPr>
            <a:xfrm flipH="1">
              <a:off x="7544169" y="1944728"/>
              <a:ext cx="121468" cy="122344"/>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70"/>
            <p:cNvSpPr/>
            <p:nvPr/>
          </p:nvSpPr>
          <p:spPr>
            <a:xfrm flipH="1">
              <a:off x="7574171" y="1965245"/>
              <a:ext cx="69519" cy="64382"/>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70"/>
            <p:cNvSpPr/>
            <p:nvPr/>
          </p:nvSpPr>
          <p:spPr>
            <a:xfrm flipH="1">
              <a:off x="6073946" y="2690813"/>
              <a:ext cx="395982" cy="283182"/>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70"/>
            <p:cNvSpPr/>
            <p:nvPr/>
          </p:nvSpPr>
          <p:spPr>
            <a:xfrm flipH="1">
              <a:off x="6128813" y="2360965"/>
              <a:ext cx="328448" cy="717863"/>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70"/>
            <p:cNvSpPr/>
            <p:nvPr/>
          </p:nvSpPr>
          <p:spPr>
            <a:xfrm flipH="1">
              <a:off x="6378958" y="2314881"/>
              <a:ext cx="81222" cy="82097"/>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70"/>
            <p:cNvSpPr/>
            <p:nvPr/>
          </p:nvSpPr>
          <p:spPr>
            <a:xfrm flipH="1">
              <a:off x="6362147" y="2670617"/>
              <a:ext cx="111954" cy="21702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70"/>
            <p:cNvSpPr/>
            <p:nvPr/>
          </p:nvSpPr>
          <p:spPr>
            <a:xfrm flipH="1">
              <a:off x="7724853" y="5808297"/>
              <a:ext cx="381127" cy="161568"/>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70"/>
            <p:cNvSpPr/>
            <p:nvPr/>
          </p:nvSpPr>
          <p:spPr>
            <a:xfrm flipH="1">
              <a:off x="7845533" y="6029227"/>
              <a:ext cx="265554" cy="349724"/>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70"/>
            <p:cNvSpPr/>
            <p:nvPr/>
          </p:nvSpPr>
          <p:spPr>
            <a:xfrm flipH="1">
              <a:off x="7457139" y="6345943"/>
              <a:ext cx="707357" cy="199713"/>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70"/>
            <p:cNvSpPr/>
            <p:nvPr/>
          </p:nvSpPr>
          <p:spPr>
            <a:xfrm flipH="1">
              <a:off x="7457139" y="6504680"/>
              <a:ext cx="689058" cy="40976"/>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70"/>
            <p:cNvSpPr/>
            <p:nvPr/>
          </p:nvSpPr>
          <p:spPr>
            <a:xfrm flipH="1">
              <a:off x="6872710" y="6210612"/>
              <a:ext cx="227497" cy="158475"/>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70"/>
            <p:cNvSpPr/>
            <p:nvPr/>
          </p:nvSpPr>
          <p:spPr>
            <a:xfrm flipH="1">
              <a:off x="6865384" y="6197479"/>
              <a:ext cx="251020" cy="79763"/>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70"/>
            <p:cNvSpPr/>
            <p:nvPr/>
          </p:nvSpPr>
          <p:spPr>
            <a:xfrm flipH="1">
              <a:off x="6439692" y="6345943"/>
              <a:ext cx="707328" cy="199713"/>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70"/>
            <p:cNvSpPr/>
            <p:nvPr/>
          </p:nvSpPr>
          <p:spPr>
            <a:xfrm flipH="1">
              <a:off x="6439692" y="6504680"/>
              <a:ext cx="689058" cy="40976"/>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70"/>
            <p:cNvSpPr/>
            <p:nvPr/>
          </p:nvSpPr>
          <p:spPr>
            <a:xfrm flipH="1">
              <a:off x="7249401" y="2268798"/>
              <a:ext cx="155848" cy="187280"/>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70"/>
            <p:cNvSpPr/>
            <p:nvPr/>
          </p:nvSpPr>
          <p:spPr>
            <a:xfrm flipH="1">
              <a:off x="7471031" y="2218337"/>
              <a:ext cx="117061" cy="223119"/>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70"/>
            <p:cNvSpPr/>
            <p:nvPr/>
          </p:nvSpPr>
          <p:spPr>
            <a:xfrm flipH="1">
              <a:off x="7240616" y="2254760"/>
              <a:ext cx="158037" cy="209023"/>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70"/>
            <p:cNvSpPr/>
            <p:nvPr/>
          </p:nvSpPr>
          <p:spPr>
            <a:xfrm flipH="1">
              <a:off x="7471031" y="2188977"/>
              <a:ext cx="138279" cy="228577"/>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70"/>
            <p:cNvSpPr/>
            <p:nvPr/>
          </p:nvSpPr>
          <p:spPr>
            <a:xfrm flipH="1">
              <a:off x="7302080" y="2374565"/>
              <a:ext cx="96573" cy="91758"/>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70"/>
            <p:cNvSpPr/>
            <p:nvPr/>
          </p:nvSpPr>
          <p:spPr>
            <a:xfrm flipH="1">
              <a:off x="7476898" y="2358280"/>
              <a:ext cx="107547" cy="61960"/>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70"/>
            <p:cNvSpPr/>
            <p:nvPr/>
          </p:nvSpPr>
          <p:spPr>
            <a:xfrm flipH="1">
              <a:off x="7708043" y="2875263"/>
              <a:ext cx="800224" cy="627740"/>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70"/>
            <p:cNvSpPr/>
            <p:nvPr/>
          </p:nvSpPr>
          <p:spPr>
            <a:xfrm flipH="1">
              <a:off x="7359866" y="3180888"/>
              <a:ext cx="507644" cy="355386"/>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3" name="Google Shape;2693;p170"/>
            <p:cNvGrpSpPr/>
            <p:nvPr/>
          </p:nvGrpSpPr>
          <p:grpSpPr>
            <a:xfrm rot="1575914">
              <a:off x="7152154" y="1089662"/>
              <a:ext cx="1186385" cy="478867"/>
              <a:chOff x="6832464" y="768789"/>
              <a:chExt cx="1186458" cy="478897"/>
            </a:xfrm>
          </p:grpSpPr>
          <p:sp>
            <p:nvSpPr>
              <p:cNvPr id="2694" name="Google Shape;2694;p170"/>
              <p:cNvSpPr/>
              <p:nvPr/>
            </p:nvSpPr>
            <p:spPr>
              <a:xfrm flipH="1">
                <a:off x="6852222" y="986392"/>
                <a:ext cx="1166700" cy="174964"/>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70"/>
              <p:cNvSpPr/>
              <p:nvPr/>
            </p:nvSpPr>
            <p:spPr>
              <a:xfrm flipH="1">
                <a:off x="6866114" y="881969"/>
                <a:ext cx="1130131" cy="365717"/>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70"/>
              <p:cNvSpPr/>
              <p:nvPr/>
            </p:nvSpPr>
            <p:spPr>
              <a:xfrm flipH="1">
                <a:off x="6938551" y="1088161"/>
                <a:ext cx="144845" cy="148289"/>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70"/>
              <p:cNvSpPr/>
              <p:nvPr/>
            </p:nvSpPr>
            <p:spPr>
              <a:xfrm flipH="1">
                <a:off x="7754856" y="935231"/>
                <a:ext cx="106087" cy="105299"/>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70"/>
              <p:cNvSpPr/>
              <p:nvPr/>
            </p:nvSpPr>
            <p:spPr>
              <a:xfrm flipH="1">
                <a:off x="7109692" y="878700"/>
                <a:ext cx="65871" cy="68468"/>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70"/>
              <p:cNvSpPr/>
              <p:nvPr/>
            </p:nvSpPr>
            <p:spPr>
              <a:xfrm flipH="1">
                <a:off x="7710232" y="1162320"/>
                <a:ext cx="66571" cy="68293"/>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70"/>
              <p:cNvSpPr/>
              <p:nvPr/>
            </p:nvSpPr>
            <p:spPr>
              <a:xfrm flipH="1">
                <a:off x="7562468" y="768789"/>
                <a:ext cx="60734" cy="58603"/>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70"/>
              <p:cNvSpPr/>
              <p:nvPr/>
            </p:nvSpPr>
            <p:spPr>
              <a:xfrm flipH="1">
                <a:off x="6832464" y="996928"/>
                <a:ext cx="46842" cy="48447"/>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170"/>
            <p:cNvGrpSpPr/>
            <p:nvPr/>
          </p:nvGrpSpPr>
          <p:grpSpPr>
            <a:xfrm rot="532175">
              <a:off x="7199770" y="1872123"/>
              <a:ext cx="213921" cy="50054"/>
              <a:chOff x="1928800" y="1723975"/>
              <a:chExt cx="171700" cy="40175"/>
            </a:xfrm>
          </p:grpSpPr>
          <p:sp>
            <p:nvSpPr>
              <p:cNvPr id="2703" name="Google Shape;2703;p170"/>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70"/>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70"/>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70"/>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7" name="Google Shape;2707;p170"/>
            <p:cNvSpPr/>
            <p:nvPr/>
          </p:nvSpPr>
          <p:spPr>
            <a:xfrm>
              <a:off x="7185896" y="1503814"/>
              <a:ext cx="499345" cy="429004"/>
            </a:xfrm>
            <a:custGeom>
              <a:rect b="b" l="l" r="r" t="t"/>
              <a:pathLst>
                <a:path extrusionOk="0" h="10551" w="12281">
                  <a:moveTo>
                    <a:pt x="3512" y="0"/>
                  </a:moveTo>
                  <a:cubicBezTo>
                    <a:pt x="2410" y="0"/>
                    <a:pt x="1307" y="232"/>
                    <a:pt x="276" y="704"/>
                  </a:cubicBezTo>
                  <a:cubicBezTo>
                    <a:pt x="151" y="754"/>
                    <a:pt x="100" y="904"/>
                    <a:pt x="126" y="1004"/>
                  </a:cubicBezTo>
                  <a:cubicBezTo>
                    <a:pt x="50" y="1054"/>
                    <a:pt x="0" y="1155"/>
                    <a:pt x="25" y="1280"/>
                  </a:cubicBezTo>
                  <a:cubicBezTo>
                    <a:pt x="527" y="3686"/>
                    <a:pt x="1679" y="5892"/>
                    <a:pt x="3309" y="7546"/>
                  </a:cubicBezTo>
                  <a:cubicBezTo>
                    <a:pt x="4988" y="9250"/>
                    <a:pt x="7143" y="10303"/>
                    <a:pt x="9399" y="10503"/>
                  </a:cubicBezTo>
                  <a:cubicBezTo>
                    <a:pt x="9701" y="10531"/>
                    <a:pt x="10011" y="10551"/>
                    <a:pt x="10325" y="10551"/>
                  </a:cubicBezTo>
                  <a:cubicBezTo>
                    <a:pt x="10583" y="10551"/>
                    <a:pt x="10843" y="10537"/>
                    <a:pt x="11103" y="10503"/>
                  </a:cubicBezTo>
                  <a:cubicBezTo>
                    <a:pt x="11529" y="10453"/>
                    <a:pt x="11980" y="10278"/>
                    <a:pt x="12131" y="9751"/>
                  </a:cubicBezTo>
                  <a:cubicBezTo>
                    <a:pt x="12281" y="9200"/>
                    <a:pt x="12131" y="8498"/>
                    <a:pt x="12030" y="7972"/>
                  </a:cubicBezTo>
                  <a:cubicBezTo>
                    <a:pt x="11930" y="7395"/>
                    <a:pt x="11780" y="6844"/>
                    <a:pt x="11579" y="6293"/>
                  </a:cubicBezTo>
                  <a:cubicBezTo>
                    <a:pt x="10827" y="4112"/>
                    <a:pt x="9399" y="2232"/>
                    <a:pt x="7594" y="1130"/>
                  </a:cubicBezTo>
                  <a:cubicBezTo>
                    <a:pt x="6340" y="383"/>
                    <a:pt x="4927" y="0"/>
                    <a:pt x="351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8" name="Google Shape;2708;p170"/>
          <p:cNvSpPr txBox="1"/>
          <p:nvPr/>
        </p:nvSpPr>
        <p:spPr>
          <a:xfrm>
            <a:off x="278625" y="1778800"/>
            <a:ext cx="5672100" cy="302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     2. Sexual Assault Experiences</a:t>
            </a:r>
            <a:endParaRPr b="1"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Would you consider yourself a victim of rape?</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Would you consider yourself a victim of sexual assault?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been coerced into performing a sexual act?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heard of a sexual experience from a third party after having no recollection of it?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an experience with sexual assault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an experience with sexual assault in the past month?</a:t>
            </a:r>
            <a:endParaRPr sz="1300">
              <a:latin typeface="Poppins"/>
              <a:ea typeface="Poppins"/>
              <a:cs typeface="Poppins"/>
              <a:sym typeface="Poppins"/>
            </a:endParaRPr>
          </a:p>
          <a:p>
            <a:pPr indent="0" lvl="0" marL="457200" rtl="0" algn="l">
              <a:lnSpc>
                <a:spcPct val="115000"/>
              </a:lnSpc>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171"/>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3: Sexual Assault Actions</a:t>
            </a:r>
            <a:endParaRPr/>
          </a:p>
        </p:txBody>
      </p:sp>
      <p:grpSp>
        <p:nvGrpSpPr>
          <p:cNvPr id="2714" name="Google Shape;2714;p171"/>
          <p:cNvGrpSpPr/>
          <p:nvPr/>
        </p:nvGrpSpPr>
        <p:grpSpPr>
          <a:xfrm rot="-2575929">
            <a:off x="523302" y="919026"/>
            <a:ext cx="734607" cy="1454232"/>
            <a:chOff x="7860913" y="3179548"/>
            <a:chExt cx="567114" cy="1115109"/>
          </a:xfrm>
        </p:grpSpPr>
        <p:sp>
          <p:nvSpPr>
            <p:cNvPr id="2715" name="Google Shape;2715;p171"/>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71"/>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71"/>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8" name="Google Shape;2718;p171"/>
          <p:cNvGrpSpPr/>
          <p:nvPr/>
        </p:nvGrpSpPr>
        <p:grpSpPr>
          <a:xfrm rot="-1326143">
            <a:off x="152330" y="3650148"/>
            <a:ext cx="2385950" cy="1275877"/>
            <a:chOff x="6259357" y="3187710"/>
            <a:chExt cx="3276440" cy="1967276"/>
          </a:xfrm>
        </p:grpSpPr>
        <p:grpSp>
          <p:nvGrpSpPr>
            <p:cNvPr id="2719" name="Google Shape;2719;p171"/>
            <p:cNvGrpSpPr/>
            <p:nvPr/>
          </p:nvGrpSpPr>
          <p:grpSpPr>
            <a:xfrm rot="-3424512">
              <a:off x="6502811" y="4068686"/>
              <a:ext cx="760778" cy="993814"/>
              <a:chOff x="1669300" y="2772675"/>
              <a:chExt cx="590900" cy="644400"/>
            </a:xfrm>
          </p:grpSpPr>
          <p:sp>
            <p:nvSpPr>
              <p:cNvPr id="2720" name="Google Shape;2720;p171"/>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71"/>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71"/>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171"/>
            <p:cNvGrpSpPr/>
            <p:nvPr/>
          </p:nvGrpSpPr>
          <p:grpSpPr>
            <a:xfrm rot="-1223365">
              <a:off x="6595943" y="3665003"/>
              <a:ext cx="2887424" cy="820227"/>
              <a:chOff x="6365799" y="3837746"/>
              <a:chExt cx="1566452" cy="444980"/>
            </a:xfrm>
          </p:grpSpPr>
          <p:sp>
            <p:nvSpPr>
              <p:cNvPr id="2724" name="Google Shape;2724;p17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17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71"/>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71"/>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8" name="Google Shape;2728;p171"/>
          <p:cNvGrpSpPr/>
          <p:nvPr/>
        </p:nvGrpSpPr>
        <p:grpSpPr>
          <a:xfrm rot="8537405">
            <a:off x="631526" y="2796051"/>
            <a:ext cx="1345113" cy="421290"/>
            <a:chOff x="6511499" y="3837746"/>
            <a:chExt cx="1420752" cy="444980"/>
          </a:xfrm>
        </p:grpSpPr>
        <p:sp>
          <p:nvSpPr>
            <p:cNvPr id="2729" name="Google Shape;2729;p17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7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71"/>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71"/>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3" name="Google Shape;2733;p171"/>
          <p:cNvSpPr txBox="1"/>
          <p:nvPr/>
        </p:nvSpPr>
        <p:spPr>
          <a:xfrm>
            <a:off x="2690625" y="1664500"/>
            <a:ext cx="5672100" cy="37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3. Sexual Assault Actions</a:t>
            </a:r>
            <a:endParaRPr b="1"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Are you an assailant of rape?</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Are you an assailant of sexual assault?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coerced someone into performing a sexual act?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sexual assault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sexual assault in the past month?</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rape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rape in the past month?</a:t>
            </a:r>
            <a:endParaRPr sz="1300">
              <a:latin typeface="Poppins"/>
              <a:ea typeface="Poppins"/>
              <a:cs typeface="Poppins"/>
              <a:sym typeface="Poppins"/>
            </a:endParaRPr>
          </a:p>
          <a:p>
            <a:pPr indent="0" lvl="0" marL="0" rtl="0" algn="l">
              <a:lnSpc>
                <a:spcPct val="200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p>
            <a:pPr indent="0" lvl="0" marL="914400" rtl="0" algn="l">
              <a:lnSpc>
                <a:spcPct val="115000"/>
              </a:lnSpc>
              <a:spcBef>
                <a:spcPts val="0"/>
              </a:spcBef>
              <a:spcAft>
                <a:spcPts val="0"/>
              </a:spcAft>
              <a:buNone/>
            </a:pPr>
            <a:r>
              <a:t/>
            </a:r>
            <a:endParaRPr b="1" sz="13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7" name="Shape 2737"/>
        <p:cNvGrpSpPr/>
        <p:nvPr/>
      </p:nvGrpSpPr>
      <p:grpSpPr>
        <a:xfrm>
          <a:off x="0" y="0"/>
          <a:ext cx="0" cy="0"/>
          <a:chOff x="0" y="0"/>
          <a:chExt cx="0" cy="0"/>
        </a:xfrm>
      </p:grpSpPr>
      <p:sp>
        <p:nvSpPr>
          <p:cNvPr id="2738" name="Google Shape;2738;p172"/>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4: Alcohol Use</a:t>
            </a:r>
            <a:endParaRPr/>
          </a:p>
        </p:txBody>
      </p:sp>
      <p:grpSp>
        <p:nvGrpSpPr>
          <p:cNvPr id="2739" name="Google Shape;2739;p172"/>
          <p:cNvGrpSpPr/>
          <p:nvPr/>
        </p:nvGrpSpPr>
        <p:grpSpPr>
          <a:xfrm>
            <a:off x="117040" y="1050140"/>
            <a:ext cx="2683091" cy="6372438"/>
            <a:chOff x="3368050" y="445900"/>
            <a:chExt cx="2085250" cy="4557275"/>
          </a:xfrm>
        </p:grpSpPr>
        <p:sp>
          <p:nvSpPr>
            <p:cNvPr id="2740" name="Google Shape;2740;p172"/>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72"/>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72"/>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72"/>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72"/>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72"/>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72"/>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72"/>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72"/>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72"/>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72"/>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72"/>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72"/>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72"/>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72"/>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72"/>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72"/>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72"/>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72"/>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72"/>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72"/>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72"/>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72"/>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72"/>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72"/>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72"/>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72"/>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72"/>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72"/>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72"/>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72"/>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72"/>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72"/>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72"/>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72"/>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72"/>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72"/>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72"/>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72"/>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72"/>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72"/>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72"/>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72"/>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72"/>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72"/>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72"/>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72"/>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72"/>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72"/>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72"/>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72"/>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72"/>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72"/>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72"/>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rgbClr val="C7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72"/>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72"/>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72"/>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72"/>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72"/>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72"/>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72"/>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72"/>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72"/>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72"/>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72"/>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72"/>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72"/>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72"/>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72"/>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72"/>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72"/>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72"/>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2" name="Google Shape;2812;p172"/>
          <p:cNvSpPr txBox="1"/>
          <p:nvPr/>
        </p:nvSpPr>
        <p:spPr>
          <a:xfrm>
            <a:off x="2514600" y="1100225"/>
            <a:ext cx="6250800" cy="337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4. Alcohol Use</a:t>
            </a:r>
            <a:endParaRPr b="1"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often do you drink?</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Do you consider yourself a heavy drinker?</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would you describe your actions when you are intoxicated? (Emotional, Outgoing, Angry, Playful, Tired, Stressed, Lively, Etc.)</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often do you remember your actions after being intoxicated?</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often do you blame your behavior on drinking?</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felt taken advantage of when under the influence of alcohol?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taken advantage of someone else while they were under the influence of alcohol?</a:t>
            </a:r>
            <a:endParaRPr sz="1300">
              <a:latin typeface="Poppins"/>
              <a:ea typeface="Poppins"/>
              <a:cs typeface="Poppins"/>
              <a:sym typeface="Poppins"/>
            </a:endParaRPr>
          </a:p>
          <a:p>
            <a:pPr indent="0" lvl="0" marL="914400" rtl="0" algn="l">
              <a:lnSpc>
                <a:spcPct val="115000"/>
              </a:lnSpc>
              <a:spcBef>
                <a:spcPts val="0"/>
              </a:spcBef>
              <a:spcAft>
                <a:spcPts val="0"/>
              </a:spcAft>
              <a:buNone/>
            </a:pPr>
            <a:r>
              <a:t/>
            </a:r>
            <a:endParaRPr b="1" sz="13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155"/>
          <p:cNvSpPr txBox="1"/>
          <p:nvPr>
            <p:ph type="title"/>
          </p:nvPr>
        </p:nvSpPr>
        <p:spPr>
          <a:xfrm>
            <a:off x="1840008" y="139115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019" name="Google Shape;2019;p155"/>
          <p:cNvSpPr txBox="1"/>
          <p:nvPr>
            <p:ph idx="2" type="subTitle"/>
          </p:nvPr>
        </p:nvSpPr>
        <p:spPr>
          <a:xfrm>
            <a:off x="713250" y="181115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20" name="Google Shape;2020;p155"/>
          <p:cNvSpPr txBox="1"/>
          <p:nvPr>
            <p:ph idx="3"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2021" name="Google Shape;2021;p155"/>
          <p:cNvSpPr txBox="1"/>
          <p:nvPr>
            <p:ph idx="5" type="title"/>
          </p:nvPr>
        </p:nvSpPr>
        <p:spPr>
          <a:xfrm>
            <a:off x="2966758" y="2446025"/>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022" name="Google Shape;2022;p155"/>
          <p:cNvSpPr txBox="1"/>
          <p:nvPr>
            <p:ph idx="6" type="subTitle"/>
          </p:nvPr>
        </p:nvSpPr>
        <p:spPr>
          <a:xfrm>
            <a:off x="1840000" y="2866025"/>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Literary Analysis</a:t>
            </a:r>
            <a:endParaRPr/>
          </a:p>
        </p:txBody>
      </p:sp>
      <p:sp>
        <p:nvSpPr>
          <p:cNvPr id="2023" name="Google Shape;2023;p155"/>
          <p:cNvSpPr txBox="1"/>
          <p:nvPr>
            <p:ph idx="8" type="title"/>
          </p:nvPr>
        </p:nvSpPr>
        <p:spPr>
          <a:xfrm>
            <a:off x="5147733" y="139115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024" name="Google Shape;2024;p155"/>
          <p:cNvSpPr txBox="1"/>
          <p:nvPr>
            <p:ph idx="9" type="subTitle"/>
          </p:nvPr>
        </p:nvSpPr>
        <p:spPr>
          <a:xfrm>
            <a:off x="4020975" y="181115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2025" name="Google Shape;2025;p155"/>
          <p:cNvSpPr txBox="1"/>
          <p:nvPr>
            <p:ph idx="14" type="title"/>
          </p:nvPr>
        </p:nvSpPr>
        <p:spPr>
          <a:xfrm>
            <a:off x="6274483" y="2410325"/>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2026" name="Google Shape;2026;p155"/>
          <p:cNvSpPr txBox="1"/>
          <p:nvPr>
            <p:ph idx="15" type="subTitle"/>
          </p:nvPr>
        </p:nvSpPr>
        <p:spPr>
          <a:xfrm>
            <a:off x="5147725" y="2830325"/>
            <a:ext cx="3162000" cy="7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 Question</a:t>
            </a:r>
            <a:endParaRPr/>
          </a:p>
        </p:txBody>
      </p:sp>
      <p:grpSp>
        <p:nvGrpSpPr>
          <p:cNvPr id="2027" name="Google Shape;2027;p155"/>
          <p:cNvGrpSpPr/>
          <p:nvPr/>
        </p:nvGrpSpPr>
        <p:grpSpPr>
          <a:xfrm>
            <a:off x="7462507" y="1100232"/>
            <a:ext cx="908685" cy="881111"/>
            <a:chOff x="2230100" y="1079600"/>
            <a:chExt cx="496875" cy="481850"/>
          </a:xfrm>
        </p:grpSpPr>
        <p:sp>
          <p:nvSpPr>
            <p:cNvPr id="2028" name="Google Shape;2028;p155"/>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55"/>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55"/>
            <p:cNvSpPr/>
            <p:nvPr/>
          </p:nvSpPr>
          <p:spPr>
            <a:xfrm rot="3600128">
              <a:off x="2491924" y="1258219"/>
              <a:ext cx="99031" cy="136060"/>
            </a:xfrm>
            <a:custGeom>
              <a:rect b="b" l="l" r="r" t="t"/>
              <a:pathLst>
                <a:path extrusionOk="0" h="5443" w="3961">
                  <a:moveTo>
                    <a:pt x="320" y="0"/>
                  </a:moveTo>
                  <a:cubicBezTo>
                    <a:pt x="306" y="0"/>
                    <a:pt x="291" y="1"/>
                    <a:pt x="276" y="4"/>
                  </a:cubicBezTo>
                  <a:cubicBezTo>
                    <a:pt x="126" y="4"/>
                    <a:pt x="0" y="154"/>
                    <a:pt x="25" y="304"/>
                  </a:cubicBezTo>
                  <a:lnTo>
                    <a:pt x="376" y="5167"/>
                  </a:lnTo>
                  <a:cubicBezTo>
                    <a:pt x="376" y="5267"/>
                    <a:pt x="451" y="5367"/>
                    <a:pt x="552" y="5417"/>
                  </a:cubicBezTo>
                  <a:cubicBezTo>
                    <a:pt x="577" y="5417"/>
                    <a:pt x="627" y="5442"/>
                    <a:pt x="677" y="5442"/>
                  </a:cubicBezTo>
                  <a:cubicBezTo>
                    <a:pt x="727" y="5442"/>
                    <a:pt x="802" y="5417"/>
                    <a:pt x="852" y="5392"/>
                  </a:cubicBezTo>
                  <a:lnTo>
                    <a:pt x="3810" y="3212"/>
                  </a:lnTo>
                  <a:cubicBezTo>
                    <a:pt x="3935" y="3111"/>
                    <a:pt x="3960" y="2936"/>
                    <a:pt x="3860" y="2811"/>
                  </a:cubicBezTo>
                  <a:cubicBezTo>
                    <a:pt x="3797" y="2732"/>
                    <a:pt x="3705" y="2693"/>
                    <a:pt x="3614" y="2693"/>
                  </a:cubicBezTo>
                  <a:cubicBezTo>
                    <a:pt x="3560" y="2693"/>
                    <a:pt x="3506" y="2707"/>
                    <a:pt x="3459" y="2735"/>
                  </a:cubicBezTo>
                  <a:lnTo>
                    <a:pt x="928" y="4590"/>
                  </a:lnTo>
                  <a:lnTo>
                    <a:pt x="602" y="279"/>
                  </a:lnTo>
                  <a:cubicBezTo>
                    <a:pt x="602" y="119"/>
                    <a:pt x="476"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55"/>
            <p:cNvSpPr/>
            <p:nvPr/>
          </p:nvSpPr>
          <p:spPr>
            <a:xfrm>
              <a:off x="2304025" y="1184475"/>
              <a:ext cx="147275" cy="147675"/>
            </a:xfrm>
            <a:custGeom>
              <a:rect b="b" l="l" r="r" t="t"/>
              <a:pathLst>
                <a:path extrusionOk="0" h="5907" w="5891">
                  <a:moveTo>
                    <a:pt x="3913" y="0"/>
                  </a:moveTo>
                  <a:cubicBezTo>
                    <a:pt x="3162" y="0"/>
                    <a:pt x="2284" y="432"/>
                    <a:pt x="1479" y="1495"/>
                  </a:cubicBezTo>
                  <a:cubicBezTo>
                    <a:pt x="251" y="3124"/>
                    <a:pt x="1" y="5054"/>
                    <a:pt x="853" y="5680"/>
                  </a:cubicBezTo>
                  <a:cubicBezTo>
                    <a:pt x="1054" y="5834"/>
                    <a:pt x="1303" y="5907"/>
                    <a:pt x="1582" y="5907"/>
                  </a:cubicBezTo>
                  <a:cubicBezTo>
                    <a:pt x="2485" y="5907"/>
                    <a:pt x="3705" y="5145"/>
                    <a:pt x="4662" y="3901"/>
                  </a:cubicBezTo>
                  <a:cubicBezTo>
                    <a:pt x="5890" y="2272"/>
                    <a:pt x="5865" y="993"/>
                    <a:pt x="5013" y="367"/>
                  </a:cubicBezTo>
                  <a:cubicBezTo>
                    <a:pt x="4708" y="134"/>
                    <a:pt x="4330" y="0"/>
                    <a:pt x="39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155"/>
          <p:cNvGrpSpPr/>
          <p:nvPr/>
        </p:nvGrpSpPr>
        <p:grpSpPr>
          <a:xfrm>
            <a:off x="522173" y="3040810"/>
            <a:ext cx="1242725" cy="2502744"/>
            <a:chOff x="5072350" y="3203400"/>
            <a:chExt cx="635925" cy="1280700"/>
          </a:xfrm>
        </p:grpSpPr>
        <p:sp>
          <p:nvSpPr>
            <p:cNvPr id="2033" name="Google Shape;2033;p155"/>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55"/>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55"/>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55"/>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55"/>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55"/>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55"/>
            <p:cNvSpPr/>
            <p:nvPr/>
          </p:nvSpPr>
          <p:spPr>
            <a:xfrm>
              <a:off x="5119200" y="3953500"/>
              <a:ext cx="480600" cy="530600"/>
            </a:xfrm>
            <a:custGeom>
              <a:rect b="b" l="l" r="r" t="t"/>
              <a:pathLst>
                <a:path extrusionOk="0" h="21224" w="19224">
                  <a:moveTo>
                    <a:pt x="10151" y="1"/>
                  </a:moveTo>
                  <a:cubicBezTo>
                    <a:pt x="7331" y="1"/>
                    <a:pt x="4420" y="102"/>
                    <a:pt x="1429" y="283"/>
                  </a:cubicBezTo>
                  <a:cubicBezTo>
                    <a:pt x="627" y="333"/>
                    <a:pt x="1" y="935"/>
                    <a:pt x="76" y="1611"/>
                  </a:cubicBezTo>
                  <a:cubicBezTo>
                    <a:pt x="577" y="7601"/>
                    <a:pt x="1956" y="13692"/>
                    <a:pt x="3936" y="19882"/>
                  </a:cubicBezTo>
                  <a:cubicBezTo>
                    <a:pt x="4086" y="20358"/>
                    <a:pt x="4537" y="20709"/>
                    <a:pt x="5088" y="20784"/>
                  </a:cubicBezTo>
                  <a:cubicBezTo>
                    <a:pt x="7011" y="21079"/>
                    <a:pt x="8907" y="21223"/>
                    <a:pt x="10784" y="21223"/>
                  </a:cubicBezTo>
                  <a:cubicBezTo>
                    <a:pt x="12577" y="21223"/>
                    <a:pt x="14353" y="21092"/>
                    <a:pt x="16116" y="20835"/>
                  </a:cubicBezTo>
                  <a:cubicBezTo>
                    <a:pt x="16768" y="20734"/>
                    <a:pt x="17269" y="20308"/>
                    <a:pt x="17344" y="19757"/>
                  </a:cubicBezTo>
                  <a:cubicBezTo>
                    <a:pt x="18347" y="13591"/>
                    <a:pt x="18998" y="7501"/>
                    <a:pt x="19199" y="1561"/>
                  </a:cubicBezTo>
                  <a:cubicBezTo>
                    <a:pt x="19224" y="885"/>
                    <a:pt x="18622" y="333"/>
                    <a:pt x="17820" y="283"/>
                  </a:cubicBezTo>
                  <a:cubicBezTo>
                    <a:pt x="15349" y="89"/>
                    <a:pt x="12790" y="1"/>
                    <a:pt x="101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55"/>
            <p:cNvSpPr/>
            <p:nvPr/>
          </p:nvSpPr>
          <p:spPr>
            <a:xfrm>
              <a:off x="5094150" y="3931050"/>
              <a:ext cx="531350" cy="106600"/>
            </a:xfrm>
            <a:custGeom>
              <a:rect b="b" l="l" r="r" t="t"/>
              <a:pathLst>
                <a:path extrusionOk="0" h="4264" w="21254">
                  <a:moveTo>
                    <a:pt x="13615" y="1"/>
                  </a:moveTo>
                  <a:cubicBezTo>
                    <a:pt x="8689" y="1"/>
                    <a:pt x="4212" y="200"/>
                    <a:pt x="652" y="805"/>
                  </a:cubicBezTo>
                  <a:cubicBezTo>
                    <a:pt x="301" y="855"/>
                    <a:pt x="50" y="1131"/>
                    <a:pt x="25" y="1482"/>
                  </a:cubicBezTo>
                  <a:cubicBezTo>
                    <a:pt x="0" y="2133"/>
                    <a:pt x="100" y="2760"/>
                    <a:pt x="351" y="3336"/>
                  </a:cubicBezTo>
                  <a:cubicBezTo>
                    <a:pt x="476" y="3562"/>
                    <a:pt x="702" y="3737"/>
                    <a:pt x="953" y="3763"/>
                  </a:cubicBezTo>
                  <a:cubicBezTo>
                    <a:pt x="5260" y="4117"/>
                    <a:pt x="9998" y="4263"/>
                    <a:pt x="15032" y="4263"/>
                  </a:cubicBezTo>
                  <a:cubicBezTo>
                    <a:pt x="16763" y="4263"/>
                    <a:pt x="18530" y="4246"/>
                    <a:pt x="20326" y="4214"/>
                  </a:cubicBezTo>
                  <a:cubicBezTo>
                    <a:pt x="20677" y="4189"/>
                    <a:pt x="20978" y="3938"/>
                    <a:pt x="21028" y="3587"/>
                  </a:cubicBezTo>
                  <a:cubicBezTo>
                    <a:pt x="21203" y="2710"/>
                    <a:pt x="21253" y="1808"/>
                    <a:pt x="21228" y="830"/>
                  </a:cubicBezTo>
                  <a:cubicBezTo>
                    <a:pt x="21203" y="429"/>
                    <a:pt x="20903" y="128"/>
                    <a:pt x="20502" y="103"/>
                  </a:cubicBezTo>
                  <a:cubicBezTo>
                    <a:pt x="18143" y="41"/>
                    <a:pt x="15834" y="1"/>
                    <a:pt x="136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55"/>
            <p:cNvSpPr/>
            <p:nvPr/>
          </p:nvSpPr>
          <p:spPr>
            <a:xfrm>
              <a:off x="5171200" y="4057450"/>
              <a:ext cx="102175" cy="200125"/>
            </a:xfrm>
            <a:custGeom>
              <a:rect b="b" l="l" r="r" t="t"/>
              <a:pathLst>
                <a:path extrusionOk="0" h="8005" w="4087">
                  <a:moveTo>
                    <a:pt x="1643" y="0"/>
                  </a:moveTo>
                  <a:cubicBezTo>
                    <a:pt x="784" y="0"/>
                    <a:pt x="1" y="184"/>
                    <a:pt x="1" y="2165"/>
                  </a:cubicBezTo>
                  <a:cubicBezTo>
                    <a:pt x="1" y="4621"/>
                    <a:pt x="1104" y="8005"/>
                    <a:pt x="2156" y="8005"/>
                  </a:cubicBezTo>
                  <a:cubicBezTo>
                    <a:pt x="3234" y="8005"/>
                    <a:pt x="4086" y="6025"/>
                    <a:pt x="4086" y="3594"/>
                  </a:cubicBezTo>
                  <a:cubicBezTo>
                    <a:pt x="4086" y="1163"/>
                    <a:pt x="3309" y="10"/>
                    <a:pt x="2232" y="10"/>
                  </a:cubicBezTo>
                  <a:cubicBezTo>
                    <a:pt x="2037" y="10"/>
                    <a:pt x="1838" y="0"/>
                    <a:pt x="1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2" name="Google Shape;2042;p155"/>
          <p:cNvSpPr txBox="1"/>
          <p:nvPr>
            <p:ph idx="8" type="title"/>
          </p:nvPr>
        </p:nvSpPr>
        <p:spPr>
          <a:xfrm>
            <a:off x="3621358" y="364380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043" name="Google Shape;2043;p155"/>
          <p:cNvSpPr txBox="1"/>
          <p:nvPr>
            <p:ph idx="9" type="subTitle"/>
          </p:nvPr>
        </p:nvSpPr>
        <p:spPr>
          <a:xfrm>
            <a:off x="2494600" y="406380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What’s Missing</a:t>
            </a:r>
            <a:endParaRPr/>
          </a:p>
        </p:txBody>
      </p:sp>
      <p:sp>
        <p:nvSpPr>
          <p:cNvPr id="2044" name="Google Shape;2044;p155"/>
          <p:cNvSpPr txBox="1"/>
          <p:nvPr>
            <p:ph idx="8" type="title"/>
          </p:nvPr>
        </p:nvSpPr>
        <p:spPr>
          <a:xfrm>
            <a:off x="6933383" y="378905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2045" name="Google Shape;2045;p155"/>
          <p:cNvSpPr txBox="1"/>
          <p:nvPr>
            <p:ph idx="9" type="subTitle"/>
          </p:nvPr>
        </p:nvSpPr>
        <p:spPr>
          <a:xfrm>
            <a:off x="5806625" y="420905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Summary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6" name="Shape 2816"/>
        <p:cNvGrpSpPr/>
        <p:nvPr/>
      </p:nvGrpSpPr>
      <p:grpSpPr>
        <a:xfrm>
          <a:off x="0" y="0"/>
          <a:ext cx="0" cy="0"/>
          <a:chOff x="0" y="0"/>
          <a:chExt cx="0" cy="0"/>
        </a:xfrm>
      </p:grpSpPr>
      <p:sp>
        <p:nvSpPr>
          <p:cNvPr id="2817" name="Google Shape;2817;p173"/>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4: Alcohol Use (Pt 2.)</a:t>
            </a:r>
            <a:endParaRPr/>
          </a:p>
        </p:txBody>
      </p:sp>
      <p:grpSp>
        <p:nvGrpSpPr>
          <p:cNvPr id="2818" name="Google Shape;2818;p173"/>
          <p:cNvGrpSpPr/>
          <p:nvPr/>
        </p:nvGrpSpPr>
        <p:grpSpPr>
          <a:xfrm>
            <a:off x="117040" y="1050140"/>
            <a:ext cx="2683091" cy="6372438"/>
            <a:chOff x="3368050" y="445900"/>
            <a:chExt cx="2085250" cy="4557275"/>
          </a:xfrm>
        </p:grpSpPr>
        <p:sp>
          <p:nvSpPr>
            <p:cNvPr id="2819" name="Google Shape;2819;p173"/>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73"/>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73"/>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73"/>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73"/>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73"/>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73"/>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73"/>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73"/>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73"/>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73"/>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73"/>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73"/>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73"/>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73"/>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73"/>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73"/>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173"/>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173"/>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73"/>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73"/>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73"/>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73"/>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73"/>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73"/>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73"/>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73"/>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73"/>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173"/>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173"/>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73"/>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73"/>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73"/>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73"/>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73"/>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73"/>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173"/>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73"/>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73"/>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73"/>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73"/>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73"/>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73"/>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73"/>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73"/>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73"/>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73"/>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73"/>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73"/>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73"/>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73"/>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73"/>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73"/>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73"/>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rgbClr val="C7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73"/>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173"/>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173"/>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173"/>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173"/>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173"/>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73"/>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73"/>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173"/>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73"/>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73"/>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73"/>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73"/>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73"/>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73"/>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73"/>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73"/>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73"/>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1" name="Google Shape;2891;p173"/>
          <p:cNvSpPr txBox="1"/>
          <p:nvPr/>
        </p:nvSpPr>
        <p:spPr>
          <a:xfrm>
            <a:off x="2514600" y="1100225"/>
            <a:ext cx="6250800" cy="3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4. Alcohol Use</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been sexually assaulted when you were under the influence of alcohol?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sexually assaulted someone else while you were under the influence of alcohol?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 sexual assault or rape experience related to alcohol use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 sexual assault or rape experience related to alcohol use in the past month?</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used alcohol to justify your actions against another (sexual or nonsexual)?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Has someone ever used alcohol to justify their actions against you?</a:t>
            </a:r>
            <a:endParaRPr sz="1300">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p>
            <a:pPr indent="0" lvl="0" marL="914400" rtl="0" algn="l">
              <a:lnSpc>
                <a:spcPct val="115000"/>
              </a:lnSpc>
              <a:spcBef>
                <a:spcPts val="0"/>
              </a:spcBef>
              <a:spcAft>
                <a:spcPts val="0"/>
              </a:spcAft>
              <a:buNone/>
            </a:pPr>
            <a:r>
              <a:t/>
            </a:r>
            <a:endParaRPr b="1" sz="13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5" name="Shape 2895"/>
        <p:cNvGrpSpPr/>
        <p:nvPr/>
      </p:nvGrpSpPr>
      <p:grpSpPr>
        <a:xfrm>
          <a:off x="0" y="0"/>
          <a:ext cx="0" cy="0"/>
          <a:chOff x="0" y="0"/>
          <a:chExt cx="0" cy="0"/>
        </a:xfrm>
      </p:grpSpPr>
      <p:sp>
        <p:nvSpPr>
          <p:cNvPr id="2896" name="Google Shape;2896;p174"/>
          <p:cNvSpPr txBox="1"/>
          <p:nvPr>
            <p:ph type="title"/>
          </p:nvPr>
        </p:nvSpPr>
        <p:spPr>
          <a:xfrm>
            <a:off x="1390950" y="2183725"/>
            <a:ext cx="6362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897" name="Google Shape;2897;p174"/>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grpSp>
        <p:nvGrpSpPr>
          <p:cNvPr id="2898" name="Google Shape;2898;p174"/>
          <p:cNvGrpSpPr/>
          <p:nvPr/>
        </p:nvGrpSpPr>
        <p:grpSpPr>
          <a:xfrm rot="-1562663">
            <a:off x="545300" y="736397"/>
            <a:ext cx="747985" cy="1470753"/>
            <a:chOff x="7860913" y="3179548"/>
            <a:chExt cx="567114" cy="1115109"/>
          </a:xfrm>
        </p:grpSpPr>
        <p:sp>
          <p:nvSpPr>
            <p:cNvPr id="2899" name="Google Shape;2899;p17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7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7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2" name="Google Shape;2902;p174"/>
          <p:cNvGrpSpPr/>
          <p:nvPr/>
        </p:nvGrpSpPr>
        <p:grpSpPr>
          <a:xfrm rot="-4482682">
            <a:off x="1545244" y="3567647"/>
            <a:ext cx="884174" cy="1738648"/>
            <a:chOff x="7860913" y="3179548"/>
            <a:chExt cx="567114" cy="1115109"/>
          </a:xfrm>
        </p:grpSpPr>
        <p:sp>
          <p:nvSpPr>
            <p:cNvPr id="2903" name="Google Shape;2903;p17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7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74"/>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174"/>
          <p:cNvGrpSpPr/>
          <p:nvPr/>
        </p:nvGrpSpPr>
        <p:grpSpPr>
          <a:xfrm rot="9643266">
            <a:off x="2774408" y="331446"/>
            <a:ext cx="1345159" cy="421305"/>
            <a:chOff x="6511499" y="3837746"/>
            <a:chExt cx="1420752" cy="444980"/>
          </a:xfrm>
        </p:grpSpPr>
        <p:sp>
          <p:nvSpPr>
            <p:cNvPr id="2907" name="Google Shape;2907;p17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7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74"/>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7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1" name="Google Shape;2911;p174"/>
          <p:cNvGrpSpPr/>
          <p:nvPr/>
        </p:nvGrpSpPr>
        <p:grpSpPr>
          <a:xfrm rot="2662697">
            <a:off x="6335002" y="1310518"/>
            <a:ext cx="898085" cy="322515"/>
            <a:chOff x="6511499" y="3837746"/>
            <a:chExt cx="1420752" cy="444980"/>
          </a:xfrm>
        </p:grpSpPr>
        <p:sp>
          <p:nvSpPr>
            <p:cNvPr id="2912" name="Google Shape;2912;p17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7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74"/>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7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6" name="Google Shape;2916;p174"/>
          <p:cNvGrpSpPr/>
          <p:nvPr/>
        </p:nvGrpSpPr>
        <p:grpSpPr>
          <a:xfrm>
            <a:off x="6259357" y="3187710"/>
            <a:ext cx="3276440" cy="1967276"/>
            <a:chOff x="6259357" y="3187710"/>
            <a:chExt cx="3276440" cy="1967276"/>
          </a:xfrm>
        </p:grpSpPr>
        <p:grpSp>
          <p:nvGrpSpPr>
            <p:cNvPr id="2917" name="Google Shape;2917;p174"/>
            <p:cNvGrpSpPr/>
            <p:nvPr/>
          </p:nvGrpSpPr>
          <p:grpSpPr>
            <a:xfrm rot="-3424512">
              <a:off x="6502811" y="4068686"/>
              <a:ext cx="760778" cy="993814"/>
              <a:chOff x="1669300" y="2772675"/>
              <a:chExt cx="590900" cy="644400"/>
            </a:xfrm>
          </p:grpSpPr>
          <p:sp>
            <p:nvSpPr>
              <p:cNvPr id="2918" name="Google Shape;2918;p174"/>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74"/>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74"/>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1" name="Google Shape;2921;p174"/>
            <p:cNvGrpSpPr/>
            <p:nvPr/>
          </p:nvGrpSpPr>
          <p:grpSpPr>
            <a:xfrm rot="-1223365">
              <a:off x="6595943" y="3665003"/>
              <a:ext cx="2887424" cy="820227"/>
              <a:chOff x="6365799" y="3837746"/>
              <a:chExt cx="1566452" cy="444980"/>
            </a:xfrm>
          </p:grpSpPr>
          <p:sp>
            <p:nvSpPr>
              <p:cNvPr id="2922" name="Google Shape;2922;p17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7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74"/>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74"/>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9" name="Shape 2929"/>
        <p:cNvGrpSpPr/>
        <p:nvPr/>
      </p:nvGrpSpPr>
      <p:grpSpPr>
        <a:xfrm>
          <a:off x="0" y="0"/>
          <a:ext cx="0" cy="0"/>
          <a:chOff x="0" y="0"/>
          <a:chExt cx="0" cy="0"/>
        </a:xfrm>
      </p:grpSpPr>
      <p:sp>
        <p:nvSpPr>
          <p:cNvPr id="2930" name="Google Shape;2930;p175"/>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931" name="Google Shape;2931;p175"/>
          <p:cNvSpPr txBox="1"/>
          <p:nvPr>
            <p:ph idx="1" type="body"/>
          </p:nvPr>
        </p:nvSpPr>
        <p:spPr>
          <a:xfrm>
            <a:off x="3609275" y="1302425"/>
            <a:ext cx="5094000" cy="3254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A majority of available data concerns solely cissgender, heteronormative couples.</a:t>
            </a:r>
            <a:endParaRPr sz="1700"/>
          </a:p>
          <a:p>
            <a:pPr indent="-336550" lvl="0" marL="457200" rtl="0" algn="l">
              <a:spcBef>
                <a:spcPts val="0"/>
              </a:spcBef>
              <a:spcAft>
                <a:spcPts val="0"/>
              </a:spcAft>
              <a:buSzPts val="1700"/>
              <a:buChar char="●"/>
            </a:pPr>
            <a:r>
              <a:rPr lang="en" sz="1700"/>
              <a:t>When it comes to research about sexual assault male victims are a </a:t>
            </a:r>
            <a:r>
              <a:rPr lang="en" sz="1700"/>
              <a:t>severely underrepresented group</a:t>
            </a:r>
            <a:endParaRPr sz="1700"/>
          </a:p>
          <a:p>
            <a:pPr indent="-336550" lvl="0" marL="457200" rtl="0" algn="l">
              <a:spcBef>
                <a:spcPts val="0"/>
              </a:spcBef>
              <a:spcAft>
                <a:spcPts val="0"/>
              </a:spcAft>
              <a:buSzPts val="1700"/>
              <a:buChar char="●"/>
            </a:pPr>
            <a:r>
              <a:rPr lang="en" sz="1700"/>
              <a:t>By discussing research like this we can help break the </a:t>
            </a:r>
            <a:r>
              <a:rPr lang="en" sz="1700"/>
              <a:t>stigma surrounding male victims of assault</a:t>
            </a:r>
            <a:endParaRPr sz="1700"/>
          </a:p>
          <a:p>
            <a:pPr indent="0" lvl="0" marL="457200" rtl="0" algn="l">
              <a:spcBef>
                <a:spcPts val="1200"/>
              </a:spcBef>
              <a:spcAft>
                <a:spcPts val="1200"/>
              </a:spcAft>
              <a:buNone/>
            </a:pPr>
            <a:r>
              <a:t/>
            </a:r>
            <a:endParaRPr sz="1700"/>
          </a:p>
        </p:txBody>
      </p:sp>
      <p:grpSp>
        <p:nvGrpSpPr>
          <p:cNvPr id="2932" name="Google Shape;2932;p175"/>
          <p:cNvGrpSpPr/>
          <p:nvPr/>
        </p:nvGrpSpPr>
        <p:grpSpPr>
          <a:xfrm>
            <a:off x="461946" y="1234484"/>
            <a:ext cx="3214733" cy="5292645"/>
            <a:chOff x="713250" y="1375950"/>
            <a:chExt cx="2580250" cy="4248050"/>
          </a:xfrm>
        </p:grpSpPr>
        <p:sp>
          <p:nvSpPr>
            <p:cNvPr id="2933" name="Google Shape;2933;p175"/>
            <p:cNvSpPr/>
            <p:nvPr/>
          </p:nvSpPr>
          <p:spPr>
            <a:xfrm>
              <a:off x="2013400" y="3029775"/>
              <a:ext cx="992500" cy="2457425"/>
            </a:xfrm>
            <a:custGeom>
              <a:rect b="b" l="l" r="r" t="t"/>
              <a:pathLst>
                <a:path extrusionOk="0" h="98297" w="39700">
                  <a:moveTo>
                    <a:pt x="14111" y="5790"/>
                  </a:moveTo>
                  <a:lnTo>
                    <a:pt x="39349" y="95038"/>
                  </a:lnTo>
                  <a:cubicBezTo>
                    <a:pt x="39700" y="96291"/>
                    <a:pt x="38973" y="97620"/>
                    <a:pt x="37695" y="97971"/>
                  </a:cubicBezTo>
                  <a:cubicBezTo>
                    <a:pt x="36517" y="98297"/>
                    <a:pt x="35289" y="97670"/>
                    <a:pt x="34837" y="96542"/>
                  </a:cubicBezTo>
                  <a:lnTo>
                    <a:pt x="1329" y="10050"/>
                  </a:lnTo>
                  <a:cubicBezTo>
                    <a:pt x="0" y="6592"/>
                    <a:pt x="1704" y="2682"/>
                    <a:pt x="5188" y="1354"/>
                  </a:cubicBezTo>
                  <a:cubicBezTo>
                    <a:pt x="8647" y="0"/>
                    <a:pt x="12557" y="1730"/>
                    <a:pt x="13910" y="5188"/>
                  </a:cubicBezTo>
                  <a:cubicBezTo>
                    <a:pt x="13985" y="5389"/>
                    <a:pt x="14035" y="5589"/>
                    <a:pt x="14111" y="5790"/>
                  </a:cubicBezTo>
                  <a:cubicBezTo>
                    <a:pt x="14111" y="5790"/>
                    <a:pt x="14035" y="5589"/>
                    <a:pt x="14111" y="579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75"/>
            <p:cNvSpPr/>
            <p:nvPr/>
          </p:nvSpPr>
          <p:spPr>
            <a:xfrm>
              <a:off x="2840475" y="5301300"/>
              <a:ext cx="453025" cy="246050"/>
            </a:xfrm>
            <a:custGeom>
              <a:rect b="b" l="l" r="r" t="t"/>
              <a:pathLst>
                <a:path extrusionOk="0" h="9842" w="18121">
                  <a:moveTo>
                    <a:pt x="15069" y="1"/>
                  </a:moveTo>
                  <a:cubicBezTo>
                    <a:pt x="14559" y="1"/>
                    <a:pt x="13968" y="109"/>
                    <a:pt x="13283" y="368"/>
                  </a:cubicBezTo>
                  <a:cubicBezTo>
                    <a:pt x="9787" y="1706"/>
                    <a:pt x="6886" y="1799"/>
                    <a:pt x="6147" y="1799"/>
                  </a:cubicBezTo>
                  <a:cubicBezTo>
                    <a:pt x="6028" y="1799"/>
                    <a:pt x="5965" y="1796"/>
                    <a:pt x="5965" y="1796"/>
                  </a:cubicBezTo>
                  <a:cubicBezTo>
                    <a:pt x="3609" y="3300"/>
                    <a:pt x="551" y="4127"/>
                    <a:pt x="551" y="4127"/>
                  </a:cubicBezTo>
                  <a:cubicBezTo>
                    <a:pt x="0" y="7436"/>
                    <a:pt x="1328" y="9842"/>
                    <a:pt x="1328" y="9842"/>
                  </a:cubicBezTo>
                  <a:lnTo>
                    <a:pt x="18120" y="2598"/>
                  </a:lnTo>
                  <a:cubicBezTo>
                    <a:pt x="18120" y="2598"/>
                    <a:pt x="18020" y="2122"/>
                    <a:pt x="17694" y="1546"/>
                  </a:cubicBezTo>
                  <a:cubicBezTo>
                    <a:pt x="17271" y="828"/>
                    <a:pt x="16482" y="1"/>
                    <a:pt x="15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75"/>
            <p:cNvSpPr/>
            <p:nvPr/>
          </p:nvSpPr>
          <p:spPr>
            <a:xfrm>
              <a:off x="3064150" y="5323650"/>
              <a:ext cx="30100" cy="54600"/>
            </a:xfrm>
            <a:custGeom>
              <a:rect b="b" l="l" r="r" t="t"/>
              <a:pathLst>
                <a:path extrusionOk="0" h="2184" w="1204">
                  <a:moveTo>
                    <a:pt x="828" y="0"/>
                  </a:moveTo>
                  <a:cubicBezTo>
                    <a:pt x="702" y="0"/>
                    <a:pt x="577" y="25"/>
                    <a:pt x="477" y="100"/>
                  </a:cubicBezTo>
                  <a:cubicBezTo>
                    <a:pt x="376" y="176"/>
                    <a:pt x="326" y="276"/>
                    <a:pt x="276" y="376"/>
                  </a:cubicBezTo>
                  <a:cubicBezTo>
                    <a:pt x="101" y="877"/>
                    <a:pt x="0" y="1379"/>
                    <a:pt x="0" y="1855"/>
                  </a:cubicBezTo>
                  <a:cubicBezTo>
                    <a:pt x="0" y="2061"/>
                    <a:pt x="148" y="2184"/>
                    <a:pt x="365" y="2184"/>
                  </a:cubicBezTo>
                  <a:cubicBezTo>
                    <a:pt x="385" y="2184"/>
                    <a:pt x="405" y="2183"/>
                    <a:pt x="427" y="2181"/>
                  </a:cubicBezTo>
                  <a:cubicBezTo>
                    <a:pt x="652" y="2156"/>
                    <a:pt x="853" y="1905"/>
                    <a:pt x="853" y="1704"/>
                  </a:cubicBezTo>
                  <a:cubicBezTo>
                    <a:pt x="853" y="1529"/>
                    <a:pt x="878" y="1379"/>
                    <a:pt x="903" y="1203"/>
                  </a:cubicBezTo>
                  <a:cubicBezTo>
                    <a:pt x="953" y="953"/>
                    <a:pt x="1003" y="702"/>
                    <a:pt x="1103" y="451"/>
                  </a:cubicBezTo>
                  <a:cubicBezTo>
                    <a:pt x="1203" y="226"/>
                    <a:pt x="1028" y="25"/>
                    <a:pt x="8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75"/>
            <p:cNvSpPr/>
            <p:nvPr/>
          </p:nvSpPr>
          <p:spPr>
            <a:xfrm>
              <a:off x="3025300" y="5332875"/>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75"/>
            <p:cNvSpPr/>
            <p:nvPr/>
          </p:nvSpPr>
          <p:spPr>
            <a:xfrm>
              <a:off x="2863025" y="5339925"/>
              <a:ext cx="430475" cy="207425"/>
            </a:xfrm>
            <a:custGeom>
              <a:rect b="b" l="l" r="r" t="t"/>
              <a:pathLst>
                <a:path extrusionOk="0" h="8297" w="17219">
                  <a:moveTo>
                    <a:pt x="16792" y="1"/>
                  </a:moveTo>
                  <a:lnTo>
                    <a:pt x="0" y="7269"/>
                  </a:lnTo>
                  <a:cubicBezTo>
                    <a:pt x="226" y="7921"/>
                    <a:pt x="426" y="8297"/>
                    <a:pt x="426" y="8297"/>
                  </a:cubicBezTo>
                  <a:lnTo>
                    <a:pt x="17218" y="1053"/>
                  </a:lnTo>
                  <a:cubicBezTo>
                    <a:pt x="17218" y="1053"/>
                    <a:pt x="17118" y="577"/>
                    <a:pt x="167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75"/>
            <p:cNvSpPr/>
            <p:nvPr/>
          </p:nvSpPr>
          <p:spPr>
            <a:xfrm>
              <a:off x="1462000" y="3047950"/>
              <a:ext cx="553925" cy="2560175"/>
            </a:xfrm>
            <a:custGeom>
              <a:rect b="b" l="l" r="r" t="t"/>
              <a:pathLst>
                <a:path extrusionOk="0" h="102407" w="22157">
                  <a:moveTo>
                    <a:pt x="21981" y="7243"/>
                  </a:moveTo>
                  <a:lnTo>
                    <a:pt x="20277" y="51203"/>
                  </a:lnTo>
                  <a:lnTo>
                    <a:pt x="20252" y="51629"/>
                  </a:lnTo>
                  <a:cubicBezTo>
                    <a:pt x="20227" y="51905"/>
                    <a:pt x="20176" y="52181"/>
                    <a:pt x="20101" y="52431"/>
                  </a:cubicBezTo>
                  <a:lnTo>
                    <a:pt x="5139" y="99575"/>
                  </a:lnTo>
                  <a:cubicBezTo>
                    <a:pt x="4161" y="102407"/>
                    <a:pt x="1" y="101329"/>
                    <a:pt x="552" y="98346"/>
                  </a:cubicBezTo>
                  <a:lnTo>
                    <a:pt x="11254" y="50050"/>
                  </a:lnTo>
                  <a:lnTo>
                    <a:pt x="11104" y="51279"/>
                  </a:lnTo>
                  <a:lnTo>
                    <a:pt x="8522" y="7369"/>
                  </a:lnTo>
                  <a:cubicBezTo>
                    <a:pt x="8297" y="3659"/>
                    <a:pt x="11129" y="476"/>
                    <a:pt x="14863" y="251"/>
                  </a:cubicBezTo>
                  <a:cubicBezTo>
                    <a:pt x="18798" y="0"/>
                    <a:pt x="22156" y="3308"/>
                    <a:pt x="21981" y="72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75"/>
            <p:cNvSpPr/>
            <p:nvPr/>
          </p:nvSpPr>
          <p:spPr>
            <a:xfrm>
              <a:off x="1420650" y="5479650"/>
              <a:ext cx="466200" cy="139125"/>
            </a:xfrm>
            <a:custGeom>
              <a:rect b="b" l="l" r="r" t="t"/>
              <a:pathLst>
                <a:path extrusionOk="0" h="5565" w="18648">
                  <a:moveTo>
                    <a:pt x="1805" y="1"/>
                  </a:moveTo>
                  <a:cubicBezTo>
                    <a:pt x="1" y="2833"/>
                    <a:pt x="251" y="5565"/>
                    <a:pt x="251" y="5565"/>
                  </a:cubicBezTo>
                  <a:lnTo>
                    <a:pt x="18547" y="5565"/>
                  </a:lnTo>
                  <a:cubicBezTo>
                    <a:pt x="18547" y="5565"/>
                    <a:pt x="18647" y="5089"/>
                    <a:pt x="18572" y="4437"/>
                  </a:cubicBezTo>
                  <a:cubicBezTo>
                    <a:pt x="18447" y="3309"/>
                    <a:pt x="17745" y="1730"/>
                    <a:pt x="14988" y="1605"/>
                  </a:cubicBezTo>
                  <a:cubicBezTo>
                    <a:pt x="10652" y="1429"/>
                    <a:pt x="7695" y="1"/>
                    <a:pt x="7695" y="1"/>
                  </a:cubicBezTo>
                  <a:cubicBezTo>
                    <a:pt x="6776" y="151"/>
                    <a:pt x="5815" y="201"/>
                    <a:pt x="4943" y="201"/>
                  </a:cubicBezTo>
                  <a:cubicBezTo>
                    <a:pt x="3198" y="201"/>
                    <a:pt x="1805" y="1"/>
                    <a:pt x="18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75"/>
            <p:cNvSpPr/>
            <p:nvPr/>
          </p:nvSpPr>
          <p:spPr>
            <a:xfrm>
              <a:off x="1709500" y="5502600"/>
              <a:ext cx="45775" cy="47750"/>
            </a:xfrm>
            <a:custGeom>
              <a:rect b="b" l="l" r="r" t="t"/>
              <a:pathLst>
                <a:path extrusionOk="0" h="1910" w="1831">
                  <a:moveTo>
                    <a:pt x="1318" y="0"/>
                  </a:moveTo>
                  <a:cubicBezTo>
                    <a:pt x="1286" y="0"/>
                    <a:pt x="1256" y="3"/>
                    <a:pt x="1229" y="10"/>
                  </a:cubicBezTo>
                  <a:cubicBezTo>
                    <a:pt x="1103" y="35"/>
                    <a:pt x="1003" y="110"/>
                    <a:pt x="928" y="186"/>
                  </a:cubicBezTo>
                  <a:cubicBezTo>
                    <a:pt x="552" y="561"/>
                    <a:pt x="276" y="988"/>
                    <a:pt x="76" y="1439"/>
                  </a:cubicBezTo>
                  <a:cubicBezTo>
                    <a:pt x="1" y="1639"/>
                    <a:pt x="101" y="1840"/>
                    <a:pt x="327" y="1890"/>
                  </a:cubicBezTo>
                  <a:cubicBezTo>
                    <a:pt x="367" y="1903"/>
                    <a:pt x="411" y="1910"/>
                    <a:pt x="455" y="1910"/>
                  </a:cubicBezTo>
                  <a:cubicBezTo>
                    <a:pt x="654" y="1910"/>
                    <a:pt x="866" y="1783"/>
                    <a:pt x="928" y="1639"/>
                  </a:cubicBezTo>
                  <a:cubicBezTo>
                    <a:pt x="1003" y="1489"/>
                    <a:pt x="1078" y="1338"/>
                    <a:pt x="1179" y="1188"/>
                  </a:cubicBezTo>
                  <a:cubicBezTo>
                    <a:pt x="1304" y="988"/>
                    <a:pt x="1479" y="762"/>
                    <a:pt x="1655" y="587"/>
                  </a:cubicBezTo>
                  <a:cubicBezTo>
                    <a:pt x="1830" y="411"/>
                    <a:pt x="1755" y="160"/>
                    <a:pt x="1555" y="60"/>
                  </a:cubicBezTo>
                  <a:cubicBezTo>
                    <a:pt x="1500" y="24"/>
                    <a:pt x="1404" y="0"/>
                    <a:pt x="1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75"/>
            <p:cNvSpPr/>
            <p:nvPr/>
          </p:nvSpPr>
          <p:spPr>
            <a:xfrm>
              <a:off x="1670025" y="5495700"/>
              <a:ext cx="45775" cy="47750"/>
            </a:xfrm>
            <a:custGeom>
              <a:rect b="b" l="l" r="r" t="t"/>
              <a:pathLst>
                <a:path extrusionOk="0" h="1910" w="1831">
                  <a:moveTo>
                    <a:pt x="1318" y="1"/>
                  </a:moveTo>
                  <a:cubicBezTo>
                    <a:pt x="1286" y="1"/>
                    <a:pt x="1256" y="4"/>
                    <a:pt x="1229" y="10"/>
                  </a:cubicBezTo>
                  <a:cubicBezTo>
                    <a:pt x="1104" y="35"/>
                    <a:pt x="1003" y="111"/>
                    <a:pt x="928" y="186"/>
                  </a:cubicBezTo>
                  <a:cubicBezTo>
                    <a:pt x="577" y="562"/>
                    <a:pt x="276" y="988"/>
                    <a:pt x="76" y="1439"/>
                  </a:cubicBezTo>
                  <a:cubicBezTo>
                    <a:pt x="1" y="1639"/>
                    <a:pt x="126" y="1840"/>
                    <a:pt x="352" y="1890"/>
                  </a:cubicBezTo>
                  <a:cubicBezTo>
                    <a:pt x="393" y="1904"/>
                    <a:pt x="435" y="1910"/>
                    <a:pt x="478" y="1910"/>
                  </a:cubicBezTo>
                  <a:cubicBezTo>
                    <a:pt x="671" y="1910"/>
                    <a:pt x="871" y="1783"/>
                    <a:pt x="953" y="1639"/>
                  </a:cubicBezTo>
                  <a:cubicBezTo>
                    <a:pt x="1003" y="1489"/>
                    <a:pt x="1078" y="1339"/>
                    <a:pt x="1179" y="1188"/>
                  </a:cubicBezTo>
                  <a:cubicBezTo>
                    <a:pt x="1329" y="963"/>
                    <a:pt x="1479" y="762"/>
                    <a:pt x="1680" y="587"/>
                  </a:cubicBezTo>
                  <a:cubicBezTo>
                    <a:pt x="1830" y="411"/>
                    <a:pt x="1755" y="161"/>
                    <a:pt x="1580" y="61"/>
                  </a:cubicBezTo>
                  <a:cubicBezTo>
                    <a:pt x="1506" y="24"/>
                    <a:pt x="1406" y="1"/>
                    <a:pt x="13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75"/>
            <p:cNvSpPr/>
            <p:nvPr/>
          </p:nvSpPr>
          <p:spPr>
            <a:xfrm>
              <a:off x="1630550" y="5488800"/>
              <a:ext cx="46400" cy="47775"/>
            </a:xfrm>
            <a:custGeom>
              <a:rect b="b" l="l" r="r" t="t"/>
              <a:pathLst>
                <a:path extrusionOk="0" h="1911" w="1856">
                  <a:moveTo>
                    <a:pt x="1329" y="1"/>
                  </a:moveTo>
                  <a:cubicBezTo>
                    <a:pt x="1296" y="1"/>
                    <a:pt x="1262" y="4"/>
                    <a:pt x="1229" y="11"/>
                  </a:cubicBezTo>
                  <a:cubicBezTo>
                    <a:pt x="1104" y="36"/>
                    <a:pt x="1028" y="111"/>
                    <a:pt x="928" y="186"/>
                  </a:cubicBezTo>
                  <a:cubicBezTo>
                    <a:pt x="577" y="562"/>
                    <a:pt x="277" y="988"/>
                    <a:pt x="101" y="1439"/>
                  </a:cubicBezTo>
                  <a:cubicBezTo>
                    <a:pt x="1" y="1640"/>
                    <a:pt x="126" y="1840"/>
                    <a:pt x="352" y="1890"/>
                  </a:cubicBezTo>
                  <a:cubicBezTo>
                    <a:pt x="393" y="1904"/>
                    <a:pt x="436" y="1910"/>
                    <a:pt x="480" y="1910"/>
                  </a:cubicBezTo>
                  <a:cubicBezTo>
                    <a:pt x="679" y="1910"/>
                    <a:pt x="892" y="1783"/>
                    <a:pt x="953" y="1640"/>
                  </a:cubicBezTo>
                  <a:cubicBezTo>
                    <a:pt x="1028" y="1489"/>
                    <a:pt x="1104" y="1339"/>
                    <a:pt x="1179" y="1189"/>
                  </a:cubicBezTo>
                  <a:cubicBezTo>
                    <a:pt x="1329" y="963"/>
                    <a:pt x="1480" y="763"/>
                    <a:pt x="1680" y="562"/>
                  </a:cubicBezTo>
                  <a:cubicBezTo>
                    <a:pt x="1855" y="412"/>
                    <a:pt x="1755" y="161"/>
                    <a:pt x="1580" y="61"/>
                  </a:cubicBezTo>
                  <a:cubicBezTo>
                    <a:pt x="1506" y="24"/>
                    <a:pt x="142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75"/>
            <p:cNvSpPr/>
            <p:nvPr/>
          </p:nvSpPr>
          <p:spPr>
            <a:xfrm>
              <a:off x="1426018" y="5595775"/>
              <a:ext cx="460550" cy="28225"/>
            </a:xfrm>
            <a:custGeom>
              <a:rect b="b" l="l" r="r" t="t"/>
              <a:pathLst>
                <a:path extrusionOk="0" h="1129" w="18422">
                  <a:moveTo>
                    <a:pt x="50" y="1"/>
                  </a:moveTo>
                  <a:cubicBezTo>
                    <a:pt x="0" y="703"/>
                    <a:pt x="25" y="1129"/>
                    <a:pt x="25" y="1129"/>
                  </a:cubicBezTo>
                  <a:lnTo>
                    <a:pt x="18321" y="1129"/>
                  </a:lnTo>
                  <a:cubicBezTo>
                    <a:pt x="18321" y="1129"/>
                    <a:pt x="18421" y="653"/>
                    <a:pt x="183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75"/>
            <p:cNvSpPr/>
            <p:nvPr/>
          </p:nvSpPr>
          <p:spPr>
            <a:xfrm>
              <a:off x="1533450" y="2783525"/>
              <a:ext cx="539500" cy="2419850"/>
            </a:xfrm>
            <a:custGeom>
              <a:rect b="b" l="l" r="r" t="t"/>
              <a:pathLst>
                <a:path extrusionOk="0" h="96794" w="21580">
                  <a:moveTo>
                    <a:pt x="21579" y="1"/>
                  </a:moveTo>
                  <a:lnTo>
                    <a:pt x="12431" y="2206"/>
                  </a:lnTo>
                  <a:lnTo>
                    <a:pt x="10176" y="6367"/>
                  </a:lnTo>
                  <a:cubicBezTo>
                    <a:pt x="9875" y="6918"/>
                    <a:pt x="9599" y="7494"/>
                    <a:pt x="9298" y="8046"/>
                  </a:cubicBezTo>
                  <a:cubicBezTo>
                    <a:pt x="5489" y="15815"/>
                    <a:pt x="3208" y="19850"/>
                    <a:pt x="3734" y="28497"/>
                  </a:cubicBezTo>
                  <a:lnTo>
                    <a:pt x="5915" y="57946"/>
                  </a:lnTo>
                  <a:lnTo>
                    <a:pt x="0" y="95966"/>
                  </a:lnTo>
                  <a:lnTo>
                    <a:pt x="6842" y="96793"/>
                  </a:lnTo>
                  <a:lnTo>
                    <a:pt x="18371" y="66191"/>
                  </a:lnTo>
                  <a:cubicBezTo>
                    <a:pt x="19424" y="63409"/>
                    <a:pt x="20000" y="60452"/>
                    <a:pt x="20075" y="57444"/>
                  </a:cubicBezTo>
                  <a:lnTo>
                    <a:pt x="2157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175"/>
            <p:cNvSpPr/>
            <p:nvPr/>
          </p:nvSpPr>
          <p:spPr>
            <a:xfrm>
              <a:off x="1923800" y="2736525"/>
              <a:ext cx="971825" cy="2313325"/>
            </a:xfrm>
            <a:custGeom>
              <a:rect b="b" l="l" r="r" t="t"/>
              <a:pathLst>
                <a:path extrusionOk="0" h="92533" w="38873">
                  <a:moveTo>
                    <a:pt x="6692" y="1"/>
                  </a:moveTo>
                  <a:lnTo>
                    <a:pt x="0" y="17219"/>
                  </a:lnTo>
                  <a:lnTo>
                    <a:pt x="31228" y="92533"/>
                  </a:lnTo>
                  <a:lnTo>
                    <a:pt x="38873" y="89475"/>
                  </a:lnTo>
                  <a:lnTo>
                    <a:pt x="22106" y="25440"/>
                  </a:lnTo>
                  <a:cubicBezTo>
                    <a:pt x="21153" y="20602"/>
                    <a:pt x="19599" y="15916"/>
                    <a:pt x="17469" y="11480"/>
                  </a:cubicBezTo>
                  <a:lnTo>
                    <a:pt x="12607" y="3033"/>
                  </a:lnTo>
                  <a:lnTo>
                    <a:pt x="66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175"/>
            <p:cNvSpPr/>
            <p:nvPr/>
          </p:nvSpPr>
          <p:spPr>
            <a:xfrm>
              <a:off x="2069775" y="3360175"/>
              <a:ext cx="76475" cy="44925"/>
            </a:xfrm>
            <a:custGeom>
              <a:rect b="b" l="l" r="r" t="t"/>
              <a:pathLst>
                <a:path extrusionOk="0" h="1797" w="3059">
                  <a:moveTo>
                    <a:pt x="2945" y="1"/>
                  </a:moveTo>
                  <a:cubicBezTo>
                    <a:pt x="2925" y="1"/>
                    <a:pt x="2904" y="7"/>
                    <a:pt x="2883" y="17"/>
                  </a:cubicBezTo>
                  <a:cubicBezTo>
                    <a:pt x="2056" y="794"/>
                    <a:pt x="1104" y="1321"/>
                    <a:pt x="101" y="1596"/>
                  </a:cubicBezTo>
                  <a:cubicBezTo>
                    <a:pt x="26" y="1621"/>
                    <a:pt x="1" y="1672"/>
                    <a:pt x="26" y="1722"/>
                  </a:cubicBezTo>
                  <a:cubicBezTo>
                    <a:pt x="26" y="1772"/>
                    <a:pt x="76" y="1797"/>
                    <a:pt x="126" y="1797"/>
                  </a:cubicBezTo>
                  <a:lnTo>
                    <a:pt x="151" y="1797"/>
                  </a:lnTo>
                  <a:cubicBezTo>
                    <a:pt x="1179" y="1496"/>
                    <a:pt x="2156" y="945"/>
                    <a:pt x="3008" y="168"/>
                  </a:cubicBezTo>
                  <a:cubicBezTo>
                    <a:pt x="3058" y="143"/>
                    <a:pt x="3058" y="68"/>
                    <a:pt x="3033" y="42"/>
                  </a:cubicBezTo>
                  <a:cubicBezTo>
                    <a:pt x="3004" y="13"/>
                    <a:pt x="2975" y="1"/>
                    <a:pt x="29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75"/>
            <p:cNvSpPr/>
            <p:nvPr/>
          </p:nvSpPr>
          <p:spPr>
            <a:xfrm>
              <a:off x="2661275" y="4901450"/>
              <a:ext cx="264425" cy="192700"/>
            </a:xfrm>
            <a:custGeom>
              <a:rect b="b" l="l" r="r" t="t"/>
              <a:pathLst>
                <a:path extrusionOk="0" h="7708" w="10577">
                  <a:moveTo>
                    <a:pt x="8948" y="1"/>
                  </a:moveTo>
                  <a:cubicBezTo>
                    <a:pt x="8849" y="1"/>
                    <a:pt x="8748" y="15"/>
                    <a:pt x="8647" y="46"/>
                  </a:cubicBezTo>
                  <a:cubicBezTo>
                    <a:pt x="5539" y="998"/>
                    <a:pt x="2632" y="1926"/>
                    <a:pt x="702" y="2853"/>
                  </a:cubicBezTo>
                  <a:cubicBezTo>
                    <a:pt x="251" y="3079"/>
                    <a:pt x="0" y="3605"/>
                    <a:pt x="150" y="4106"/>
                  </a:cubicBezTo>
                  <a:cubicBezTo>
                    <a:pt x="551" y="5359"/>
                    <a:pt x="1003" y="6412"/>
                    <a:pt x="1529" y="7239"/>
                  </a:cubicBezTo>
                  <a:cubicBezTo>
                    <a:pt x="1720" y="7536"/>
                    <a:pt x="2054" y="7707"/>
                    <a:pt x="2396" y="7707"/>
                  </a:cubicBezTo>
                  <a:cubicBezTo>
                    <a:pt x="2458" y="7707"/>
                    <a:pt x="2520" y="7702"/>
                    <a:pt x="2582" y="7690"/>
                  </a:cubicBezTo>
                  <a:cubicBezTo>
                    <a:pt x="5088" y="7239"/>
                    <a:pt x="7544" y="6487"/>
                    <a:pt x="9925" y="5434"/>
                  </a:cubicBezTo>
                  <a:cubicBezTo>
                    <a:pt x="10326" y="5284"/>
                    <a:pt x="10577" y="4858"/>
                    <a:pt x="10552" y="4432"/>
                  </a:cubicBezTo>
                  <a:cubicBezTo>
                    <a:pt x="10501" y="3304"/>
                    <a:pt x="10276" y="2076"/>
                    <a:pt x="9950" y="798"/>
                  </a:cubicBezTo>
                  <a:cubicBezTo>
                    <a:pt x="9826" y="323"/>
                    <a:pt x="9412" y="1"/>
                    <a:pt x="89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75"/>
            <p:cNvSpPr/>
            <p:nvPr/>
          </p:nvSpPr>
          <p:spPr>
            <a:xfrm>
              <a:off x="1509000" y="5126075"/>
              <a:ext cx="237500" cy="129950"/>
            </a:xfrm>
            <a:custGeom>
              <a:rect b="b" l="l" r="r" t="t"/>
              <a:pathLst>
                <a:path extrusionOk="0" h="5198" w="9500">
                  <a:moveTo>
                    <a:pt x="1486" y="0"/>
                  </a:moveTo>
                  <a:cubicBezTo>
                    <a:pt x="1314" y="0"/>
                    <a:pt x="1145" y="3"/>
                    <a:pt x="978" y="8"/>
                  </a:cubicBezTo>
                  <a:cubicBezTo>
                    <a:pt x="652" y="8"/>
                    <a:pt x="377" y="209"/>
                    <a:pt x="276" y="510"/>
                  </a:cubicBezTo>
                  <a:cubicBezTo>
                    <a:pt x="26" y="1312"/>
                    <a:pt x="1" y="2314"/>
                    <a:pt x="51" y="3392"/>
                  </a:cubicBezTo>
                  <a:cubicBezTo>
                    <a:pt x="76" y="3718"/>
                    <a:pt x="301" y="3993"/>
                    <a:pt x="627" y="4094"/>
                  </a:cubicBezTo>
                  <a:cubicBezTo>
                    <a:pt x="3091" y="4752"/>
                    <a:pt x="5461" y="5197"/>
                    <a:pt x="7573" y="5197"/>
                  </a:cubicBezTo>
                  <a:cubicBezTo>
                    <a:pt x="7631" y="5197"/>
                    <a:pt x="7688" y="5197"/>
                    <a:pt x="7745" y="5196"/>
                  </a:cubicBezTo>
                  <a:cubicBezTo>
                    <a:pt x="8021" y="5196"/>
                    <a:pt x="8296" y="5046"/>
                    <a:pt x="8422" y="4795"/>
                  </a:cubicBezTo>
                  <a:cubicBezTo>
                    <a:pt x="8823" y="4018"/>
                    <a:pt x="9123" y="3041"/>
                    <a:pt x="9399" y="1913"/>
                  </a:cubicBezTo>
                  <a:cubicBezTo>
                    <a:pt x="9499" y="1512"/>
                    <a:pt x="9249" y="1086"/>
                    <a:pt x="8823" y="1011"/>
                  </a:cubicBezTo>
                  <a:cubicBezTo>
                    <a:pt x="6175" y="430"/>
                    <a:pt x="3656" y="0"/>
                    <a:pt x="14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75"/>
            <p:cNvSpPr/>
            <p:nvPr/>
          </p:nvSpPr>
          <p:spPr>
            <a:xfrm>
              <a:off x="2040825" y="2985150"/>
              <a:ext cx="116700" cy="336325"/>
            </a:xfrm>
            <a:custGeom>
              <a:rect b="b" l="l" r="r" t="t"/>
              <a:pathLst>
                <a:path extrusionOk="0" h="13453" w="4668">
                  <a:moveTo>
                    <a:pt x="3052" y="0"/>
                  </a:moveTo>
                  <a:cubicBezTo>
                    <a:pt x="2924" y="0"/>
                    <a:pt x="2803" y="106"/>
                    <a:pt x="2863" y="256"/>
                  </a:cubicBezTo>
                  <a:cubicBezTo>
                    <a:pt x="3364" y="1911"/>
                    <a:pt x="3740" y="3615"/>
                    <a:pt x="3966" y="5344"/>
                  </a:cubicBezTo>
                  <a:cubicBezTo>
                    <a:pt x="4066" y="6221"/>
                    <a:pt x="4141" y="7073"/>
                    <a:pt x="4191" y="7926"/>
                  </a:cubicBezTo>
                  <a:cubicBezTo>
                    <a:pt x="4242" y="8753"/>
                    <a:pt x="4267" y="9580"/>
                    <a:pt x="4216" y="10382"/>
                  </a:cubicBezTo>
                  <a:cubicBezTo>
                    <a:pt x="4141" y="11134"/>
                    <a:pt x="3891" y="11860"/>
                    <a:pt x="3264" y="12337"/>
                  </a:cubicBezTo>
                  <a:cubicBezTo>
                    <a:pt x="2963" y="12537"/>
                    <a:pt x="2612" y="12688"/>
                    <a:pt x="2262" y="12813"/>
                  </a:cubicBezTo>
                  <a:cubicBezTo>
                    <a:pt x="2105" y="12876"/>
                    <a:pt x="1811" y="13027"/>
                    <a:pt x="1582" y="13027"/>
                  </a:cubicBezTo>
                  <a:cubicBezTo>
                    <a:pt x="1445" y="13027"/>
                    <a:pt x="1331" y="12972"/>
                    <a:pt x="1284" y="12813"/>
                  </a:cubicBezTo>
                  <a:cubicBezTo>
                    <a:pt x="1184" y="12487"/>
                    <a:pt x="1284" y="12061"/>
                    <a:pt x="1309" y="11735"/>
                  </a:cubicBezTo>
                  <a:cubicBezTo>
                    <a:pt x="1334" y="11309"/>
                    <a:pt x="1359" y="10858"/>
                    <a:pt x="1359" y="10432"/>
                  </a:cubicBezTo>
                  <a:cubicBezTo>
                    <a:pt x="1384" y="9580"/>
                    <a:pt x="1359" y="8703"/>
                    <a:pt x="1309" y="7850"/>
                  </a:cubicBezTo>
                  <a:cubicBezTo>
                    <a:pt x="1209" y="5896"/>
                    <a:pt x="908" y="3966"/>
                    <a:pt x="457" y="2086"/>
                  </a:cubicBezTo>
                  <a:cubicBezTo>
                    <a:pt x="427" y="1976"/>
                    <a:pt x="345" y="1930"/>
                    <a:pt x="261" y="1930"/>
                  </a:cubicBezTo>
                  <a:cubicBezTo>
                    <a:pt x="134" y="1930"/>
                    <a:pt x="1" y="2035"/>
                    <a:pt x="31" y="2186"/>
                  </a:cubicBezTo>
                  <a:cubicBezTo>
                    <a:pt x="507" y="4041"/>
                    <a:pt x="783" y="5946"/>
                    <a:pt x="908" y="7850"/>
                  </a:cubicBezTo>
                  <a:cubicBezTo>
                    <a:pt x="958" y="8778"/>
                    <a:pt x="958" y="9705"/>
                    <a:pt x="933" y="10632"/>
                  </a:cubicBezTo>
                  <a:cubicBezTo>
                    <a:pt x="933" y="11109"/>
                    <a:pt x="908" y="11610"/>
                    <a:pt x="858" y="12086"/>
                  </a:cubicBezTo>
                  <a:cubicBezTo>
                    <a:pt x="833" y="12412"/>
                    <a:pt x="783" y="12763"/>
                    <a:pt x="933" y="13063"/>
                  </a:cubicBezTo>
                  <a:cubicBezTo>
                    <a:pt x="1068" y="13352"/>
                    <a:pt x="1298" y="13452"/>
                    <a:pt x="1561" y="13452"/>
                  </a:cubicBezTo>
                  <a:cubicBezTo>
                    <a:pt x="1983" y="13452"/>
                    <a:pt x="2489" y="13193"/>
                    <a:pt x="2813" y="13038"/>
                  </a:cubicBezTo>
                  <a:cubicBezTo>
                    <a:pt x="3515" y="12738"/>
                    <a:pt x="4091" y="12287"/>
                    <a:pt x="4367" y="11560"/>
                  </a:cubicBezTo>
                  <a:cubicBezTo>
                    <a:pt x="4668" y="10808"/>
                    <a:pt x="4668" y="9981"/>
                    <a:pt x="4643" y="9179"/>
                  </a:cubicBezTo>
                  <a:cubicBezTo>
                    <a:pt x="4643" y="8226"/>
                    <a:pt x="4592" y="7274"/>
                    <a:pt x="4492" y="6347"/>
                  </a:cubicBezTo>
                  <a:cubicBezTo>
                    <a:pt x="4267" y="4241"/>
                    <a:pt x="3866" y="2161"/>
                    <a:pt x="3264" y="156"/>
                  </a:cubicBezTo>
                  <a:cubicBezTo>
                    <a:pt x="3224" y="46"/>
                    <a:pt x="3137" y="0"/>
                    <a:pt x="30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75"/>
            <p:cNvSpPr/>
            <p:nvPr/>
          </p:nvSpPr>
          <p:spPr>
            <a:xfrm>
              <a:off x="1567900" y="2809700"/>
              <a:ext cx="832100" cy="2378000"/>
            </a:xfrm>
            <a:custGeom>
              <a:rect b="b" l="l" r="r" t="t"/>
              <a:pathLst>
                <a:path extrusionOk="0" h="95120" w="33284">
                  <a:moveTo>
                    <a:pt x="8998" y="11585"/>
                  </a:moveTo>
                  <a:cubicBezTo>
                    <a:pt x="10677" y="12061"/>
                    <a:pt x="12482" y="12262"/>
                    <a:pt x="14236" y="12362"/>
                  </a:cubicBezTo>
                  <a:cubicBezTo>
                    <a:pt x="12682" y="14969"/>
                    <a:pt x="9900" y="16773"/>
                    <a:pt x="6868" y="17099"/>
                  </a:cubicBezTo>
                  <a:cubicBezTo>
                    <a:pt x="7444" y="15194"/>
                    <a:pt x="8146" y="13365"/>
                    <a:pt x="8998" y="11585"/>
                  </a:cubicBezTo>
                  <a:close/>
                  <a:moveTo>
                    <a:pt x="17136" y="0"/>
                  </a:moveTo>
                  <a:cubicBezTo>
                    <a:pt x="17088" y="0"/>
                    <a:pt x="17038" y="17"/>
                    <a:pt x="16993" y="56"/>
                  </a:cubicBezTo>
                  <a:cubicBezTo>
                    <a:pt x="13610" y="3189"/>
                    <a:pt x="10828" y="6924"/>
                    <a:pt x="8798" y="11059"/>
                  </a:cubicBezTo>
                  <a:cubicBezTo>
                    <a:pt x="7971" y="10808"/>
                    <a:pt x="7168" y="10457"/>
                    <a:pt x="6442" y="10006"/>
                  </a:cubicBezTo>
                  <a:cubicBezTo>
                    <a:pt x="6392" y="10132"/>
                    <a:pt x="6316" y="10257"/>
                    <a:pt x="6266" y="10382"/>
                  </a:cubicBezTo>
                  <a:cubicBezTo>
                    <a:pt x="6993" y="10833"/>
                    <a:pt x="7795" y="11184"/>
                    <a:pt x="8597" y="11460"/>
                  </a:cubicBezTo>
                  <a:cubicBezTo>
                    <a:pt x="7996" y="12713"/>
                    <a:pt x="7469" y="13991"/>
                    <a:pt x="7018" y="15320"/>
                  </a:cubicBezTo>
                  <a:cubicBezTo>
                    <a:pt x="5940" y="18377"/>
                    <a:pt x="5289" y="21535"/>
                    <a:pt x="5038" y="24768"/>
                  </a:cubicBezTo>
                  <a:cubicBezTo>
                    <a:pt x="4737" y="28528"/>
                    <a:pt x="4938" y="32312"/>
                    <a:pt x="5214" y="36072"/>
                  </a:cubicBezTo>
                  <a:cubicBezTo>
                    <a:pt x="5514" y="39806"/>
                    <a:pt x="5915" y="43540"/>
                    <a:pt x="6066" y="47300"/>
                  </a:cubicBezTo>
                  <a:cubicBezTo>
                    <a:pt x="6191" y="51034"/>
                    <a:pt x="6141" y="54793"/>
                    <a:pt x="5940" y="58528"/>
                  </a:cubicBezTo>
                  <a:cubicBezTo>
                    <a:pt x="5514" y="66022"/>
                    <a:pt x="4437" y="73490"/>
                    <a:pt x="3033" y="80884"/>
                  </a:cubicBezTo>
                  <a:cubicBezTo>
                    <a:pt x="2131" y="85646"/>
                    <a:pt x="1103" y="90358"/>
                    <a:pt x="1" y="95069"/>
                  </a:cubicBezTo>
                  <a:lnTo>
                    <a:pt x="402" y="95119"/>
                  </a:lnTo>
                  <a:cubicBezTo>
                    <a:pt x="1279" y="91410"/>
                    <a:pt x="2106" y="87676"/>
                    <a:pt x="2858" y="83916"/>
                  </a:cubicBezTo>
                  <a:cubicBezTo>
                    <a:pt x="4336" y="76673"/>
                    <a:pt x="5514" y="69355"/>
                    <a:pt x="6116" y="61986"/>
                  </a:cubicBezTo>
                  <a:cubicBezTo>
                    <a:pt x="6417" y="58327"/>
                    <a:pt x="6567" y="54643"/>
                    <a:pt x="6567" y="50959"/>
                  </a:cubicBezTo>
                  <a:cubicBezTo>
                    <a:pt x="6542" y="47225"/>
                    <a:pt x="6266" y="43515"/>
                    <a:pt x="5965" y="39781"/>
                  </a:cubicBezTo>
                  <a:cubicBezTo>
                    <a:pt x="5339" y="32588"/>
                    <a:pt x="4687" y="25269"/>
                    <a:pt x="6567" y="18177"/>
                  </a:cubicBezTo>
                  <a:cubicBezTo>
                    <a:pt x="6617" y="17976"/>
                    <a:pt x="6692" y="17751"/>
                    <a:pt x="6742" y="17525"/>
                  </a:cubicBezTo>
                  <a:cubicBezTo>
                    <a:pt x="9299" y="17300"/>
                    <a:pt x="11730" y="16071"/>
                    <a:pt x="13459" y="14142"/>
                  </a:cubicBezTo>
                  <a:cubicBezTo>
                    <a:pt x="13935" y="13615"/>
                    <a:pt x="14362" y="13014"/>
                    <a:pt x="14712" y="12387"/>
                  </a:cubicBezTo>
                  <a:cubicBezTo>
                    <a:pt x="15088" y="12412"/>
                    <a:pt x="15489" y="12437"/>
                    <a:pt x="15865" y="12437"/>
                  </a:cubicBezTo>
                  <a:cubicBezTo>
                    <a:pt x="16375" y="12456"/>
                    <a:pt x="16885" y="12467"/>
                    <a:pt x="17396" y="12467"/>
                  </a:cubicBezTo>
                  <a:cubicBezTo>
                    <a:pt x="20932" y="12467"/>
                    <a:pt x="24482" y="11978"/>
                    <a:pt x="27745" y="10533"/>
                  </a:cubicBezTo>
                  <a:cubicBezTo>
                    <a:pt x="28121" y="10357"/>
                    <a:pt x="28497" y="10182"/>
                    <a:pt x="28873" y="9981"/>
                  </a:cubicBezTo>
                  <a:cubicBezTo>
                    <a:pt x="30176" y="11009"/>
                    <a:pt x="31680" y="11761"/>
                    <a:pt x="33284" y="12137"/>
                  </a:cubicBezTo>
                  <a:cubicBezTo>
                    <a:pt x="33209" y="11961"/>
                    <a:pt x="33134" y="11811"/>
                    <a:pt x="33083" y="11660"/>
                  </a:cubicBezTo>
                  <a:cubicBezTo>
                    <a:pt x="31705" y="11284"/>
                    <a:pt x="30402" y="10658"/>
                    <a:pt x="29274" y="9756"/>
                  </a:cubicBezTo>
                  <a:cubicBezTo>
                    <a:pt x="30076" y="9304"/>
                    <a:pt x="30828" y="8803"/>
                    <a:pt x="31530" y="8227"/>
                  </a:cubicBezTo>
                  <a:lnTo>
                    <a:pt x="31329" y="7876"/>
                  </a:lnTo>
                  <a:cubicBezTo>
                    <a:pt x="28923" y="9806"/>
                    <a:pt x="25991" y="10984"/>
                    <a:pt x="22983" y="11560"/>
                  </a:cubicBezTo>
                  <a:cubicBezTo>
                    <a:pt x="21117" y="11929"/>
                    <a:pt x="19187" y="12064"/>
                    <a:pt x="17271" y="12064"/>
                  </a:cubicBezTo>
                  <a:cubicBezTo>
                    <a:pt x="17103" y="12064"/>
                    <a:pt x="16935" y="12063"/>
                    <a:pt x="16768" y="12061"/>
                  </a:cubicBezTo>
                  <a:cubicBezTo>
                    <a:pt x="14687" y="12011"/>
                    <a:pt x="12582" y="11911"/>
                    <a:pt x="10552" y="11510"/>
                  </a:cubicBezTo>
                  <a:cubicBezTo>
                    <a:pt x="10101" y="11435"/>
                    <a:pt x="9650" y="11310"/>
                    <a:pt x="9199" y="11184"/>
                  </a:cubicBezTo>
                  <a:cubicBezTo>
                    <a:pt x="10878" y="7801"/>
                    <a:pt x="13033" y="4693"/>
                    <a:pt x="15640" y="1961"/>
                  </a:cubicBezTo>
                  <a:cubicBezTo>
                    <a:pt x="16166" y="1410"/>
                    <a:pt x="16717" y="858"/>
                    <a:pt x="17294" y="357"/>
                  </a:cubicBezTo>
                  <a:cubicBezTo>
                    <a:pt x="17450" y="201"/>
                    <a:pt x="17303" y="0"/>
                    <a:pt x="171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75"/>
            <p:cNvSpPr/>
            <p:nvPr/>
          </p:nvSpPr>
          <p:spPr>
            <a:xfrm>
              <a:off x="1587325" y="1375950"/>
              <a:ext cx="698650" cy="697050"/>
            </a:xfrm>
            <a:custGeom>
              <a:rect b="b" l="l" r="r" t="t"/>
              <a:pathLst>
                <a:path extrusionOk="0" h="27882" w="27946">
                  <a:moveTo>
                    <a:pt x="13807" y="0"/>
                  </a:moveTo>
                  <a:cubicBezTo>
                    <a:pt x="13460" y="0"/>
                    <a:pt x="13094" y="12"/>
                    <a:pt x="12707" y="38"/>
                  </a:cubicBezTo>
                  <a:cubicBezTo>
                    <a:pt x="5539" y="489"/>
                    <a:pt x="2381" y="7030"/>
                    <a:pt x="3058" y="12444"/>
                  </a:cubicBezTo>
                  <a:cubicBezTo>
                    <a:pt x="3735" y="17882"/>
                    <a:pt x="0" y="21191"/>
                    <a:pt x="0" y="21191"/>
                  </a:cubicBezTo>
                  <a:cubicBezTo>
                    <a:pt x="2604" y="25724"/>
                    <a:pt x="9880" y="27882"/>
                    <a:pt x="16217" y="27882"/>
                  </a:cubicBezTo>
                  <a:cubicBezTo>
                    <a:pt x="20494" y="27882"/>
                    <a:pt x="24344" y="26899"/>
                    <a:pt x="26041" y="25000"/>
                  </a:cubicBezTo>
                  <a:cubicBezTo>
                    <a:pt x="26041" y="25000"/>
                    <a:pt x="20402" y="21867"/>
                    <a:pt x="21680" y="17080"/>
                  </a:cubicBezTo>
                  <a:cubicBezTo>
                    <a:pt x="22983" y="12293"/>
                    <a:pt x="27945" y="11366"/>
                    <a:pt x="26266" y="6529"/>
                  </a:cubicBezTo>
                  <a:cubicBezTo>
                    <a:pt x="25275" y="3674"/>
                    <a:pt x="23315" y="3089"/>
                    <a:pt x="21875" y="3089"/>
                  </a:cubicBezTo>
                  <a:cubicBezTo>
                    <a:pt x="20875" y="3089"/>
                    <a:pt x="20126" y="3371"/>
                    <a:pt x="20126" y="3371"/>
                  </a:cubicBezTo>
                  <a:cubicBezTo>
                    <a:pt x="20126" y="3371"/>
                    <a:pt x="19635" y="0"/>
                    <a:pt x="1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75"/>
            <p:cNvSpPr/>
            <p:nvPr/>
          </p:nvSpPr>
          <p:spPr>
            <a:xfrm>
              <a:off x="2556625" y="2014100"/>
              <a:ext cx="184250" cy="723700"/>
            </a:xfrm>
            <a:custGeom>
              <a:rect b="b" l="l" r="r" t="t"/>
              <a:pathLst>
                <a:path extrusionOk="0" h="28948" w="7370">
                  <a:moveTo>
                    <a:pt x="151" y="25038"/>
                  </a:moveTo>
                  <a:lnTo>
                    <a:pt x="1429" y="2557"/>
                  </a:lnTo>
                  <a:cubicBezTo>
                    <a:pt x="1630" y="26"/>
                    <a:pt x="5289" y="0"/>
                    <a:pt x="5514" y="2507"/>
                  </a:cubicBezTo>
                  <a:lnTo>
                    <a:pt x="7219" y="24963"/>
                  </a:lnTo>
                  <a:cubicBezTo>
                    <a:pt x="7369" y="26918"/>
                    <a:pt x="5915" y="28622"/>
                    <a:pt x="3961" y="28773"/>
                  </a:cubicBezTo>
                  <a:cubicBezTo>
                    <a:pt x="1830" y="28948"/>
                    <a:pt x="1" y="27169"/>
                    <a:pt x="151" y="25038"/>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75"/>
            <p:cNvSpPr/>
            <p:nvPr/>
          </p:nvSpPr>
          <p:spPr>
            <a:xfrm>
              <a:off x="2030925" y="2014100"/>
              <a:ext cx="711200" cy="717450"/>
            </a:xfrm>
            <a:custGeom>
              <a:rect b="b" l="l" r="r" t="t"/>
              <a:pathLst>
                <a:path extrusionOk="0" h="28698" w="28448">
                  <a:moveTo>
                    <a:pt x="24537" y="28697"/>
                  </a:moveTo>
                  <a:cubicBezTo>
                    <a:pt x="23610" y="28697"/>
                    <a:pt x="22683" y="28346"/>
                    <a:pt x="22006" y="27620"/>
                  </a:cubicBezTo>
                  <a:lnTo>
                    <a:pt x="1354" y="6366"/>
                  </a:lnTo>
                  <a:cubicBezTo>
                    <a:pt x="1" y="4963"/>
                    <a:pt x="26" y="2707"/>
                    <a:pt x="1430" y="1354"/>
                  </a:cubicBezTo>
                  <a:cubicBezTo>
                    <a:pt x="2833" y="0"/>
                    <a:pt x="5089" y="26"/>
                    <a:pt x="6442" y="1429"/>
                  </a:cubicBezTo>
                  <a:lnTo>
                    <a:pt x="27069" y="22682"/>
                  </a:lnTo>
                  <a:cubicBezTo>
                    <a:pt x="28447" y="24086"/>
                    <a:pt x="28422" y="26341"/>
                    <a:pt x="26994" y="27695"/>
                  </a:cubicBezTo>
                  <a:cubicBezTo>
                    <a:pt x="26317" y="28372"/>
                    <a:pt x="25415" y="28697"/>
                    <a:pt x="24537" y="2869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75"/>
            <p:cNvSpPr/>
            <p:nvPr/>
          </p:nvSpPr>
          <p:spPr>
            <a:xfrm>
              <a:off x="2585450" y="1796050"/>
              <a:ext cx="377850" cy="365950"/>
            </a:xfrm>
            <a:custGeom>
              <a:rect b="b" l="l" r="r" t="t"/>
              <a:pathLst>
                <a:path extrusionOk="0" h="14638" w="15114">
                  <a:moveTo>
                    <a:pt x="477" y="9224"/>
                  </a:moveTo>
                  <a:cubicBezTo>
                    <a:pt x="477" y="9224"/>
                    <a:pt x="1605" y="3735"/>
                    <a:pt x="2181" y="3234"/>
                  </a:cubicBezTo>
                  <a:cubicBezTo>
                    <a:pt x="2732" y="2707"/>
                    <a:pt x="3635" y="5389"/>
                    <a:pt x="3635" y="5389"/>
                  </a:cubicBezTo>
                  <a:cubicBezTo>
                    <a:pt x="6417" y="2758"/>
                    <a:pt x="12256" y="1"/>
                    <a:pt x="12682" y="226"/>
                  </a:cubicBezTo>
                  <a:cubicBezTo>
                    <a:pt x="13359" y="602"/>
                    <a:pt x="8923" y="3685"/>
                    <a:pt x="8923" y="3685"/>
                  </a:cubicBezTo>
                  <a:cubicBezTo>
                    <a:pt x="8923" y="3685"/>
                    <a:pt x="14061" y="1329"/>
                    <a:pt x="14387" y="1956"/>
                  </a:cubicBezTo>
                  <a:cubicBezTo>
                    <a:pt x="14662" y="2507"/>
                    <a:pt x="9499" y="5289"/>
                    <a:pt x="9499" y="5289"/>
                  </a:cubicBezTo>
                  <a:cubicBezTo>
                    <a:pt x="9499" y="5289"/>
                    <a:pt x="15113" y="3409"/>
                    <a:pt x="15038" y="4036"/>
                  </a:cubicBezTo>
                  <a:cubicBezTo>
                    <a:pt x="14963" y="4662"/>
                    <a:pt x="10001" y="6768"/>
                    <a:pt x="10001" y="6768"/>
                  </a:cubicBezTo>
                  <a:cubicBezTo>
                    <a:pt x="10001" y="6768"/>
                    <a:pt x="14687" y="5840"/>
                    <a:pt x="14612" y="6266"/>
                  </a:cubicBezTo>
                  <a:cubicBezTo>
                    <a:pt x="14537" y="6692"/>
                    <a:pt x="9976" y="8522"/>
                    <a:pt x="9976" y="8522"/>
                  </a:cubicBezTo>
                  <a:cubicBezTo>
                    <a:pt x="7720" y="9449"/>
                    <a:pt x="6968" y="10301"/>
                    <a:pt x="4762" y="11855"/>
                  </a:cubicBezTo>
                  <a:cubicBezTo>
                    <a:pt x="828" y="14637"/>
                    <a:pt x="1" y="13108"/>
                    <a:pt x="477" y="9224"/>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175"/>
            <p:cNvSpPr/>
            <p:nvPr/>
          </p:nvSpPr>
          <p:spPr>
            <a:xfrm>
              <a:off x="713250" y="1806700"/>
              <a:ext cx="347775" cy="396025"/>
            </a:xfrm>
            <a:custGeom>
              <a:rect b="b" l="l" r="r" t="t"/>
              <a:pathLst>
                <a:path extrusionOk="0" h="15841" w="13911">
                  <a:moveTo>
                    <a:pt x="13886" y="10477"/>
                  </a:moveTo>
                  <a:cubicBezTo>
                    <a:pt x="13886" y="10477"/>
                    <a:pt x="13384" y="4913"/>
                    <a:pt x="12883" y="4337"/>
                  </a:cubicBezTo>
                  <a:cubicBezTo>
                    <a:pt x="12382" y="3760"/>
                    <a:pt x="11179" y="6316"/>
                    <a:pt x="11179" y="6316"/>
                  </a:cubicBezTo>
                  <a:cubicBezTo>
                    <a:pt x="8723" y="3384"/>
                    <a:pt x="3234" y="1"/>
                    <a:pt x="2783" y="201"/>
                  </a:cubicBezTo>
                  <a:cubicBezTo>
                    <a:pt x="2056" y="477"/>
                    <a:pt x="6116" y="4036"/>
                    <a:pt x="6116" y="4036"/>
                  </a:cubicBezTo>
                  <a:cubicBezTo>
                    <a:pt x="6116" y="4036"/>
                    <a:pt x="1279" y="1128"/>
                    <a:pt x="903" y="1705"/>
                  </a:cubicBezTo>
                  <a:cubicBezTo>
                    <a:pt x="527" y="2231"/>
                    <a:pt x="5389" y="5565"/>
                    <a:pt x="5389" y="5565"/>
                  </a:cubicBezTo>
                  <a:cubicBezTo>
                    <a:pt x="5389" y="5565"/>
                    <a:pt x="1" y="3083"/>
                    <a:pt x="1" y="3710"/>
                  </a:cubicBezTo>
                  <a:cubicBezTo>
                    <a:pt x="1" y="4337"/>
                    <a:pt x="4713" y="6968"/>
                    <a:pt x="4713" y="6968"/>
                  </a:cubicBezTo>
                  <a:cubicBezTo>
                    <a:pt x="4713" y="6968"/>
                    <a:pt x="151" y="5540"/>
                    <a:pt x="176" y="5966"/>
                  </a:cubicBezTo>
                  <a:cubicBezTo>
                    <a:pt x="226" y="6392"/>
                    <a:pt x="4537" y="8723"/>
                    <a:pt x="4537" y="8723"/>
                  </a:cubicBezTo>
                  <a:cubicBezTo>
                    <a:pt x="6668" y="9900"/>
                    <a:pt x="7319" y="10853"/>
                    <a:pt x="9324" y="12632"/>
                  </a:cubicBezTo>
                  <a:cubicBezTo>
                    <a:pt x="12933" y="15840"/>
                    <a:pt x="13911" y="14387"/>
                    <a:pt x="13886" y="1047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175"/>
            <p:cNvSpPr/>
            <p:nvPr/>
          </p:nvSpPr>
          <p:spPr>
            <a:xfrm>
              <a:off x="940700" y="2033525"/>
              <a:ext cx="459300" cy="711800"/>
            </a:xfrm>
            <a:custGeom>
              <a:rect b="b" l="l" r="r" t="t"/>
              <a:pathLst>
                <a:path extrusionOk="0" h="28472" w="18372">
                  <a:moveTo>
                    <a:pt x="11078" y="25815"/>
                  </a:moveTo>
                  <a:cubicBezTo>
                    <a:pt x="11078" y="25815"/>
                    <a:pt x="8948" y="21229"/>
                    <a:pt x="6667" y="16241"/>
                  </a:cubicBezTo>
                  <a:cubicBezTo>
                    <a:pt x="3961" y="10427"/>
                    <a:pt x="1028" y="4086"/>
                    <a:pt x="1028" y="4086"/>
                  </a:cubicBezTo>
                  <a:cubicBezTo>
                    <a:pt x="1" y="1755"/>
                    <a:pt x="3209" y="0"/>
                    <a:pt x="4612" y="2156"/>
                  </a:cubicBezTo>
                  <a:lnTo>
                    <a:pt x="17319" y="22432"/>
                  </a:lnTo>
                  <a:cubicBezTo>
                    <a:pt x="18372" y="24086"/>
                    <a:pt x="17845" y="26291"/>
                    <a:pt x="16191" y="27319"/>
                  </a:cubicBezTo>
                  <a:cubicBezTo>
                    <a:pt x="14412" y="28472"/>
                    <a:pt x="11956" y="27745"/>
                    <a:pt x="11078" y="2581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75"/>
            <p:cNvSpPr/>
            <p:nvPr/>
          </p:nvSpPr>
          <p:spPr>
            <a:xfrm>
              <a:off x="1210125" y="2076750"/>
              <a:ext cx="573975" cy="668575"/>
            </a:xfrm>
            <a:custGeom>
              <a:rect b="b" l="l" r="r" t="t"/>
              <a:pathLst>
                <a:path extrusionOk="0" h="26743" w="22959">
                  <a:moveTo>
                    <a:pt x="3986" y="26743"/>
                  </a:moveTo>
                  <a:cubicBezTo>
                    <a:pt x="3234" y="26743"/>
                    <a:pt x="2457" y="26517"/>
                    <a:pt x="1830" y="25991"/>
                  </a:cubicBezTo>
                  <a:cubicBezTo>
                    <a:pt x="276" y="24788"/>
                    <a:pt x="1" y="22582"/>
                    <a:pt x="1204" y="21028"/>
                  </a:cubicBezTo>
                  <a:lnTo>
                    <a:pt x="16166" y="1830"/>
                  </a:lnTo>
                  <a:cubicBezTo>
                    <a:pt x="17369" y="276"/>
                    <a:pt x="19600" y="1"/>
                    <a:pt x="21154" y="1204"/>
                  </a:cubicBezTo>
                  <a:cubicBezTo>
                    <a:pt x="22683" y="2407"/>
                    <a:pt x="22958" y="4637"/>
                    <a:pt x="21755" y="6166"/>
                  </a:cubicBezTo>
                  <a:lnTo>
                    <a:pt x="6793" y="25389"/>
                  </a:lnTo>
                  <a:cubicBezTo>
                    <a:pt x="6091" y="26292"/>
                    <a:pt x="5063" y="26743"/>
                    <a:pt x="3986" y="267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75"/>
            <p:cNvSpPr/>
            <p:nvPr/>
          </p:nvSpPr>
          <p:spPr>
            <a:xfrm>
              <a:off x="1622400" y="1999700"/>
              <a:ext cx="763825" cy="1058625"/>
            </a:xfrm>
            <a:custGeom>
              <a:rect b="b" l="l" r="r" t="t"/>
              <a:pathLst>
                <a:path extrusionOk="0" h="42345" w="30553">
                  <a:moveTo>
                    <a:pt x="11881" y="0"/>
                  </a:moveTo>
                  <a:lnTo>
                    <a:pt x="3635" y="2531"/>
                  </a:lnTo>
                  <a:lnTo>
                    <a:pt x="1" y="16191"/>
                  </a:lnTo>
                  <a:cubicBezTo>
                    <a:pt x="1755" y="24762"/>
                    <a:pt x="2833" y="32456"/>
                    <a:pt x="3059" y="37970"/>
                  </a:cubicBezTo>
                  <a:cubicBezTo>
                    <a:pt x="3134" y="39975"/>
                    <a:pt x="4863" y="41730"/>
                    <a:pt x="6868" y="41855"/>
                  </a:cubicBezTo>
                  <a:cubicBezTo>
                    <a:pt x="10270" y="42061"/>
                    <a:pt x="13437" y="42344"/>
                    <a:pt x="16376" y="42344"/>
                  </a:cubicBezTo>
                  <a:cubicBezTo>
                    <a:pt x="21297" y="42344"/>
                    <a:pt x="25578" y="41550"/>
                    <a:pt x="29249" y="38271"/>
                  </a:cubicBezTo>
                  <a:cubicBezTo>
                    <a:pt x="30277" y="37369"/>
                    <a:pt x="30553" y="35865"/>
                    <a:pt x="29926" y="34637"/>
                  </a:cubicBezTo>
                  <a:cubicBezTo>
                    <a:pt x="26167" y="27118"/>
                    <a:pt x="26517" y="21629"/>
                    <a:pt x="26568" y="10952"/>
                  </a:cubicBezTo>
                  <a:lnTo>
                    <a:pt x="19575" y="602"/>
                  </a:lnTo>
                  <a:lnTo>
                    <a:pt x="118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75"/>
            <p:cNvSpPr/>
            <p:nvPr/>
          </p:nvSpPr>
          <p:spPr>
            <a:xfrm>
              <a:off x="1338575" y="2062975"/>
              <a:ext cx="451150" cy="710675"/>
            </a:xfrm>
            <a:custGeom>
              <a:rect b="b" l="l" r="r" t="t"/>
              <a:pathLst>
                <a:path extrusionOk="0" h="28427" w="18046">
                  <a:moveTo>
                    <a:pt x="14988" y="0"/>
                  </a:moveTo>
                  <a:lnTo>
                    <a:pt x="13434" y="502"/>
                  </a:lnTo>
                  <a:cubicBezTo>
                    <a:pt x="11304" y="1153"/>
                    <a:pt x="9474" y="2507"/>
                    <a:pt x="8196" y="4311"/>
                  </a:cubicBezTo>
                  <a:lnTo>
                    <a:pt x="527" y="13584"/>
                  </a:lnTo>
                  <a:cubicBezTo>
                    <a:pt x="151" y="14036"/>
                    <a:pt x="1" y="14637"/>
                    <a:pt x="101" y="15213"/>
                  </a:cubicBezTo>
                  <a:cubicBezTo>
                    <a:pt x="727" y="18873"/>
                    <a:pt x="3058" y="25414"/>
                    <a:pt x="5289" y="27895"/>
                  </a:cubicBezTo>
                  <a:cubicBezTo>
                    <a:pt x="5610" y="28246"/>
                    <a:pt x="6051" y="28426"/>
                    <a:pt x="6492" y="28426"/>
                  </a:cubicBezTo>
                  <a:cubicBezTo>
                    <a:pt x="6807" y="28426"/>
                    <a:pt x="7122" y="28334"/>
                    <a:pt x="7394" y="28146"/>
                  </a:cubicBezTo>
                  <a:lnTo>
                    <a:pt x="18046" y="20652"/>
                  </a:lnTo>
                  <a:lnTo>
                    <a:pt x="14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75"/>
            <p:cNvSpPr/>
            <p:nvPr/>
          </p:nvSpPr>
          <p:spPr>
            <a:xfrm>
              <a:off x="2111775" y="2014725"/>
              <a:ext cx="399775" cy="677100"/>
            </a:xfrm>
            <a:custGeom>
              <a:rect b="b" l="l" r="r" t="t"/>
              <a:pathLst>
                <a:path extrusionOk="0" h="27084" w="15991">
                  <a:moveTo>
                    <a:pt x="0" y="1"/>
                  </a:moveTo>
                  <a:lnTo>
                    <a:pt x="2206" y="19800"/>
                  </a:lnTo>
                  <a:lnTo>
                    <a:pt x="12632" y="26868"/>
                  </a:lnTo>
                  <a:cubicBezTo>
                    <a:pt x="12847" y="27016"/>
                    <a:pt x="13076" y="27084"/>
                    <a:pt x="13299" y="27084"/>
                  </a:cubicBezTo>
                  <a:cubicBezTo>
                    <a:pt x="13828" y="27084"/>
                    <a:pt x="14325" y="26705"/>
                    <a:pt x="14536" y="26141"/>
                  </a:cubicBezTo>
                  <a:cubicBezTo>
                    <a:pt x="15714" y="23033"/>
                    <a:pt x="15990" y="15590"/>
                    <a:pt x="15489" y="12732"/>
                  </a:cubicBezTo>
                  <a:cubicBezTo>
                    <a:pt x="15414" y="12407"/>
                    <a:pt x="15313" y="12081"/>
                    <a:pt x="15063" y="11880"/>
                  </a:cubicBezTo>
                  <a:cubicBezTo>
                    <a:pt x="13459" y="10502"/>
                    <a:pt x="7293" y="5189"/>
                    <a:pt x="5338" y="2958"/>
                  </a:cubicBezTo>
                  <a:cubicBezTo>
                    <a:pt x="3985" y="1454"/>
                    <a:pt x="2331" y="251"/>
                    <a:pt x="326" y="26"/>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75"/>
            <p:cNvSpPr/>
            <p:nvPr/>
          </p:nvSpPr>
          <p:spPr>
            <a:xfrm>
              <a:off x="1693225" y="2001575"/>
              <a:ext cx="469950" cy="179850"/>
            </a:xfrm>
            <a:custGeom>
              <a:rect b="b" l="l" r="r" t="t"/>
              <a:pathLst>
                <a:path extrusionOk="0" h="7194" w="18798">
                  <a:moveTo>
                    <a:pt x="18797" y="1003"/>
                  </a:moveTo>
                  <a:cubicBezTo>
                    <a:pt x="18246" y="777"/>
                    <a:pt x="17669" y="627"/>
                    <a:pt x="17068" y="552"/>
                  </a:cubicBezTo>
                  <a:lnTo>
                    <a:pt x="16742" y="527"/>
                  </a:lnTo>
                  <a:lnTo>
                    <a:pt x="9950" y="0"/>
                  </a:lnTo>
                  <a:lnTo>
                    <a:pt x="8822" y="0"/>
                  </a:lnTo>
                  <a:lnTo>
                    <a:pt x="802" y="2456"/>
                  </a:lnTo>
                  <a:lnTo>
                    <a:pt x="0" y="2707"/>
                  </a:lnTo>
                  <a:cubicBezTo>
                    <a:pt x="7293" y="7193"/>
                    <a:pt x="16692" y="4486"/>
                    <a:pt x="18797" y="10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75"/>
            <p:cNvSpPr/>
            <p:nvPr/>
          </p:nvSpPr>
          <p:spPr>
            <a:xfrm>
              <a:off x="1768400" y="2561725"/>
              <a:ext cx="168575" cy="86475"/>
            </a:xfrm>
            <a:custGeom>
              <a:rect b="b" l="l" r="r" t="t"/>
              <a:pathLst>
                <a:path extrusionOk="0" h="3459" w="6743">
                  <a:moveTo>
                    <a:pt x="101" y="0"/>
                  </a:moveTo>
                  <a:cubicBezTo>
                    <a:pt x="51" y="25"/>
                    <a:pt x="1" y="76"/>
                    <a:pt x="26" y="126"/>
                  </a:cubicBezTo>
                  <a:cubicBezTo>
                    <a:pt x="377" y="1504"/>
                    <a:pt x="2156" y="3459"/>
                    <a:pt x="5540" y="3459"/>
                  </a:cubicBezTo>
                  <a:cubicBezTo>
                    <a:pt x="5890" y="3459"/>
                    <a:pt x="6266" y="3459"/>
                    <a:pt x="6642" y="3409"/>
                  </a:cubicBezTo>
                  <a:cubicBezTo>
                    <a:pt x="6692" y="3384"/>
                    <a:pt x="6743" y="3359"/>
                    <a:pt x="6743" y="3284"/>
                  </a:cubicBezTo>
                  <a:cubicBezTo>
                    <a:pt x="6717" y="3233"/>
                    <a:pt x="6692" y="3208"/>
                    <a:pt x="6617" y="3208"/>
                  </a:cubicBezTo>
                  <a:cubicBezTo>
                    <a:pt x="6251" y="3252"/>
                    <a:pt x="5899" y="3273"/>
                    <a:pt x="5562" y="3273"/>
                  </a:cubicBezTo>
                  <a:cubicBezTo>
                    <a:pt x="2436" y="3273"/>
                    <a:pt x="563" y="1501"/>
                    <a:pt x="201" y="76"/>
                  </a:cubicBezTo>
                  <a:cubicBezTo>
                    <a:pt x="201" y="25"/>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175"/>
            <p:cNvSpPr/>
            <p:nvPr/>
          </p:nvSpPr>
          <p:spPr>
            <a:xfrm>
              <a:off x="2256500" y="2192675"/>
              <a:ext cx="23825" cy="162300"/>
            </a:xfrm>
            <a:custGeom>
              <a:rect b="b" l="l" r="r" t="t"/>
              <a:pathLst>
                <a:path extrusionOk="0" h="6492" w="953">
                  <a:moveTo>
                    <a:pt x="76" y="0"/>
                  </a:moveTo>
                  <a:cubicBezTo>
                    <a:pt x="26" y="25"/>
                    <a:pt x="1" y="76"/>
                    <a:pt x="1" y="126"/>
                  </a:cubicBezTo>
                  <a:cubicBezTo>
                    <a:pt x="527" y="2081"/>
                    <a:pt x="752" y="4061"/>
                    <a:pt x="702" y="6391"/>
                  </a:cubicBezTo>
                  <a:cubicBezTo>
                    <a:pt x="702" y="6441"/>
                    <a:pt x="752" y="6492"/>
                    <a:pt x="803" y="6492"/>
                  </a:cubicBezTo>
                  <a:cubicBezTo>
                    <a:pt x="853" y="6492"/>
                    <a:pt x="903" y="6441"/>
                    <a:pt x="903" y="6391"/>
                  </a:cubicBezTo>
                  <a:cubicBezTo>
                    <a:pt x="953" y="4061"/>
                    <a:pt x="727" y="2030"/>
                    <a:pt x="201" y="76"/>
                  </a:cubicBezTo>
                  <a:cubicBezTo>
                    <a:pt x="176" y="25"/>
                    <a:pt x="126"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75"/>
            <p:cNvSpPr/>
            <p:nvPr/>
          </p:nvSpPr>
          <p:spPr>
            <a:xfrm>
              <a:off x="2258375" y="2329800"/>
              <a:ext cx="78350" cy="287075"/>
            </a:xfrm>
            <a:custGeom>
              <a:rect b="b" l="l" r="r" t="t"/>
              <a:pathLst>
                <a:path extrusionOk="0" h="11483" w="3134">
                  <a:moveTo>
                    <a:pt x="139" y="0"/>
                  </a:moveTo>
                  <a:cubicBezTo>
                    <a:pt x="118" y="0"/>
                    <a:pt x="97" y="8"/>
                    <a:pt x="76" y="29"/>
                  </a:cubicBezTo>
                  <a:cubicBezTo>
                    <a:pt x="51" y="54"/>
                    <a:pt x="26" y="104"/>
                    <a:pt x="76" y="154"/>
                  </a:cubicBezTo>
                  <a:lnTo>
                    <a:pt x="176" y="305"/>
                  </a:lnTo>
                  <a:cubicBezTo>
                    <a:pt x="1354" y="1884"/>
                    <a:pt x="2682" y="3638"/>
                    <a:pt x="2783" y="6094"/>
                  </a:cubicBezTo>
                  <a:cubicBezTo>
                    <a:pt x="2933" y="9353"/>
                    <a:pt x="76" y="11282"/>
                    <a:pt x="51" y="11307"/>
                  </a:cubicBezTo>
                  <a:cubicBezTo>
                    <a:pt x="1" y="11332"/>
                    <a:pt x="1" y="11383"/>
                    <a:pt x="26" y="11433"/>
                  </a:cubicBezTo>
                  <a:cubicBezTo>
                    <a:pt x="51" y="11458"/>
                    <a:pt x="76" y="11483"/>
                    <a:pt x="101" y="11483"/>
                  </a:cubicBezTo>
                  <a:cubicBezTo>
                    <a:pt x="126" y="11483"/>
                    <a:pt x="151" y="11458"/>
                    <a:pt x="151" y="11458"/>
                  </a:cubicBezTo>
                  <a:cubicBezTo>
                    <a:pt x="201" y="11433"/>
                    <a:pt x="3134" y="9453"/>
                    <a:pt x="2983" y="6094"/>
                  </a:cubicBezTo>
                  <a:cubicBezTo>
                    <a:pt x="2883" y="3563"/>
                    <a:pt x="1530" y="1784"/>
                    <a:pt x="327" y="205"/>
                  </a:cubicBezTo>
                  <a:lnTo>
                    <a:pt x="226" y="29"/>
                  </a:lnTo>
                  <a:cubicBezTo>
                    <a:pt x="197" y="15"/>
                    <a:pt x="168" y="0"/>
                    <a:pt x="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75"/>
            <p:cNvSpPr/>
            <p:nvPr/>
          </p:nvSpPr>
          <p:spPr>
            <a:xfrm>
              <a:off x="1634325" y="2414300"/>
              <a:ext cx="35725" cy="245200"/>
            </a:xfrm>
            <a:custGeom>
              <a:rect b="b" l="l" r="r" t="t"/>
              <a:pathLst>
                <a:path extrusionOk="0" h="9808" w="1429">
                  <a:moveTo>
                    <a:pt x="114" y="1"/>
                  </a:moveTo>
                  <a:cubicBezTo>
                    <a:pt x="102" y="1"/>
                    <a:pt x="89" y="3"/>
                    <a:pt x="75" y="8"/>
                  </a:cubicBezTo>
                  <a:cubicBezTo>
                    <a:pt x="25" y="8"/>
                    <a:pt x="0" y="58"/>
                    <a:pt x="0" y="108"/>
                  </a:cubicBezTo>
                  <a:cubicBezTo>
                    <a:pt x="627" y="3065"/>
                    <a:pt x="1028" y="6198"/>
                    <a:pt x="1253" y="9707"/>
                  </a:cubicBezTo>
                  <a:cubicBezTo>
                    <a:pt x="1253" y="9757"/>
                    <a:pt x="1278" y="9807"/>
                    <a:pt x="1354" y="9807"/>
                  </a:cubicBezTo>
                  <a:cubicBezTo>
                    <a:pt x="1404" y="9807"/>
                    <a:pt x="1429" y="9757"/>
                    <a:pt x="1429" y="9707"/>
                  </a:cubicBezTo>
                  <a:cubicBezTo>
                    <a:pt x="1203" y="6173"/>
                    <a:pt x="802" y="3040"/>
                    <a:pt x="201" y="83"/>
                  </a:cubicBezTo>
                  <a:cubicBezTo>
                    <a:pt x="201" y="42"/>
                    <a:pt x="167" y="1"/>
                    <a:pt x="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75"/>
            <p:cNvSpPr/>
            <p:nvPr/>
          </p:nvSpPr>
          <p:spPr>
            <a:xfrm>
              <a:off x="1792850" y="1829875"/>
              <a:ext cx="196750" cy="283875"/>
            </a:xfrm>
            <a:custGeom>
              <a:rect b="b" l="l" r="r" t="t"/>
              <a:pathLst>
                <a:path extrusionOk="0" h="11355" w="7870">
                  <a:moveTo>
                    <a:pt x="1078" y="1"/>
                  </a:moveTo>
                  <a:lnTo>
                    <a:pt x="0" y="9324"/>
                  </a:lnTo>
                  <a:cubicBezTo>
                    <a:pt x="0" y="9324"/>
                    <a:pt x="4612" y="11354"/>
                    <a:pt x="7644" y="9675"/>
                  </a:cubicBezTo>
                  <a:lnTo>
                    <a:pt x="7870" y="3334"/>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75"/>
            <p:cNvSpPr/>
            <p:nvPr/>
          </p:nvSpPr>
          <p:spPr>
            <a:xfrm>
              <a:off x="1842975" y="1899425"/>
              <a:ext cx="146625" cy="93725"/>
            </a:xfrm>
            <a:custGeom>
              <a:rect b="b" l="l" r="r" t="t"/>
              <a:pathLst>
                <a:path extrusionOk="0" h="3749" w="5865">
                  <a:moveTo>
                    <a:pt x="0" y="1"/>
                  </a:moveTo>
                  <a:cubicBezTo>
                    <a:pt x="0" y="1"/>
                    <a:pt x="1148" y="3749"/>
                    <a:pt x="5323" y="3749"/>
                  </a:cubicBezTo>
                  <a:cubicBezTo>
                    <a:pt x="5467" y="3749"/>
                    <a:pt x="5614" y="3744"/>
                    <a:pt x="5765" y="3735"/>
                  </a:cubicBezTo>
                  <a:lnTo>
                    <a:pt x="5865" y="112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75"/>
            <p:cNvSpPr/>
            <p:nvPr/>
          </p:nvSpPr>
          <p:spPr>
            <a:xfrm>
              <a:off x="1780300" y="1463975"/>
              <a:ext cx="399775" cy="509425"/>
            </a:xfrm>
            <a:custGeom>
              <a:rect b="b" l="l" r="r" t="t"/>
              <a:pathLst>
                <a:path extrusionOk="0" h="20377" w="15991">
                  <a:moveTo>
                    <a:pt x="10126" y="1203"/>
                  </a:moveTo>
                  <a:cubicBezTo>
                    <a:pt x="3585" y="0"/>
                    <a:pt x="1" y="3685"/>
                    <a:pt x="327" y="11103"/>
                  </a:cubicBezTo>
                  <a:cubicBezTo>
                    <a:pt x="602" y="16993"/>
                    <a:pt x="4161" y="20376"/>
                    <a:pt x="8748" y="19775"/>
                  </a:cubicBezTo>
                  <a:cubicBezTo>
                    <a:pt x="12382" y="19299"/>
                    <a:pt x="14763" y="16517"/>
                    <a:pt x="15264" y="12156"/>
                  </a:cubicBezTo>
                  <a:cubicBezTo>
                    <a:pt x="15991" y="5940"/>
                    <a:pt x="14036" y="1905"/>
                    <a:pt x="10126" y="12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75"/>
            <p:cNvSpPr/>
            <p:nvPr/>
          </p:nvSpPr>
          <p:spPr>
            <a:xfrm>
              <a:off x="1738325" y="1469125"/>
              <a:ext cx="330225" cy="266400"/>
            </a:xfrm>
            <a:custGeom>
              <a:rect b="b" l="l" r="r" t="t"/>
              <a:pathLst>
                <a:path extrusionOk="0" h="10656" w="13209">
                  <a:moveTo>
                    <a:pt x="9223" y="1"/>
                  </a:moveTo>
                  <a:cubicBezTo>
                    <a:pt x="7884" y="1"/>
                    <a:pt x="6541" y="333"/>
                    <a:pt x="5314" y="997"/>
                  </a:cubicBezTo>
                  <a:cubicBezTo>
                    <a:pt x="3384" y="2025"/>
                    <a:pt x="1805" y="3905"/>
                    <a:pt x="878" y="6135"/>
                  </a:cubicBezTo>
                  <a:cubicBezTo>
                    <a:pt x="677" y="6687"/>
                    <a:pt x="477" y="7263"/>
                    <a:pt x="351" y="7839"/>
                  </a:cubicBezTo>
                  <a:cubicBezTo>
                    <a:pt x="201" y="8391"/>
                    <a:pt x="1" y="9118"/>
                    <a:pt x="126" y="9694"/>
                  </a:cubicBezTo>
                  <a:cubicBezTo>
                    <a:pt x="251" y="10246"/>
                    <a:pt x="727" y="10471"/>
                    <a:pt x="1179" y="10546"/>
                  </a:cubicBezTo>
                  <a:cubicBezTo>
                    <a:pt x="1619" y="10623"/>
                    <a:pt x="2074" y="10656"/>
                    <a:pt x="2532" y="10656"/>
                  </a:cubicBezTo>
                  <a:cubicBezTo>
                    <a:pt x="2674" y="10656"/>
                    <a:pt x="2816" y="10652"/>
                    <a:pt x="2958" y="10647"/>
                  </a:cubicBezTo>
                  <a:cubicBezTo>
                    <a:pt x="5289" y="10521"/>
                    <a:pt x="7595" y="9569"/>
                    <a:pt x="9449" y="7865"/>
                  </a:cubicBezTo>
                  <a:cubicBezTo>
                    <a:pt x="11204" y="6261"/>
                    <a:pt x="12532" y="4005"/>
                    <a:pt x="13184" y="1524"/>
                  </a:cubicBezTo>
                  <a:cubicBezTo>
                    <a:pt x="13209" y="1398"/>
                    <a:pt x="13159" y="1298"/>
                    <a:pt x="13083" y="1248"/>
                  </a:cubicBezTo>
                  <a:cubicBezTo>
                    <a:pt x="13108" y="1123"/>
                    <a:pt x="13083" y="972"/>
                    <a:pt x="12958" y="922"/>
                  </a:cubicBezTo>
                  <a:cubicBezTo>
                    <a:pt x="11791" y="308"/>
                    <a:pt x="10509" y="1"/>
                    <a:pt x="9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75"/>
            <p:cNvSpPr/>
            <p:nvPr/>
          </p:nvSpPr>
          <p:spPr>
            <a:xfrm>
              <a:off x="1732700" y="1708950"/>
              <a:ext cx="88350" cy="108425"/>
            </a:xfrm>
            <a:custGeom>
              <a:rect b="b" l="l" r="r" t="t"/>
              <a:pathLst>
                <a:path extrusionOk="0" h="4337" w="3534">
                  <a:moveTo>
                    <a:pt x="3158" y="1755"/>
                  </a:moveTo>
                  <a:cubicBezTo>
                    <a:pt x="3534" y="2808"/>
                    <a:pt x="3208" y="3785"/>
                    <a:pt x="2456" y="4061"/>
                  </a:cubicBezTo>
                  <a:cubicBezTo>
                    <a:pt x="1704" y="4337"/>
                    <a:pt x="777" y="3710"/>
                    <a:pt x="401" y="2683"/>
                  </a:cubicBezTo>
                  <a:cubicBezTo>
                    <a:pt x="0" y="1630"/>
                    <a:pt x="301" y="552"/>
                    <a:pt x="1053" y="277"/>
                  </a:cubicBezTo>
                  <a:cubicBezTo>
                    <a:pt x="1805" y="1"/>
                    <a:pt x="2782" y="703"/>
                    <a:pt x="3158" y="175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75"/>
            <p:cNvSpPr/>
            <p:nvPr/>
          </p:nvSpPr>
          <p:spPr>
            <a:xfrm>
              <a:off x="1750225" y="1728375"/>
              <a:ext cx="48275" cy="58300"/>
            </a:xfrm>
            <a:custGeom>
              <a:rect b="b" l="l" r="r" t="t"/>
              <a:pathLst>
                <a:path extrusionOk="0" h="2332" w="1931">
                  <a:moveTo>
                    <a:pt x="1705" y="2332"/>
                  </a:moveTo>
                  <a:cubicBezTo>
                    <a:pt x="1680" y="2332"/>
                    <a:pt x="1655" y="2332"/>
                    <a:pt x="1630" y="2307"/>
                  </a:cubicBezTo>
                  <a:cubicBezTo>
                    <a:pt x="1279" y="2181"/>
                    <a:pt x="1053" y="1881"/>
                    <a:pt x="1028" y="1555"/>
                  </a:cubicBezTo>
                  <a:cubicBezTo>
                    <a:pt x="1028" y="1379"/>
                    <a:pt x="1079" y="1254"/>
                    <a:pt x="1129" y="1154"/>
                  </a:cubicBezTo>
                  <a:cubicBezTo>
                    <a:pt x="1179" y="1079"/>
                    <a:pt x="1204" y="1003"/>
                    <a:pt x="1204" y="953"/>
                  </a:cubicBezTo>
                  <a:cubicBezTo>
                    <a:pt x="1204" y="828"/>
                    <a:pt x="1179" y="703"/>
                    <a:pt x="1079" y="627"/>
                  </a:cubicBezTo>
                  <a:cubicBezTo>
                    <a:pt x="978" y="502"/>
                    <a:pt x="828" y="452"/>
                    <a:pt x="728" y="452"/>
                  </a:cubicBezTo>
                  <a:cubicBezTo>
                    <a:pt x="552" y="477"/>
                    <a:pt x="427" y="678"/>
                    <a:pt x="427" y="878"/>
                  </a:cubicBezTo>
                  <a:cubicBezTo>
                    <a:pt x="427" y="978"/>
                    <a:pt x="327" y="1053"/>
                    <a:pt x="226" y="1079"/>
                  </a:cubicBezTo>
                  <a:cubicBezTo>
                    <a:pt x="101" y="1053"/>
                    <a:pt x="1" y="978"/>
                    <a:pt x="26" y="853"/>
                  </a:cubicBezTo>
                  <a:cubicBezTo>
                    <a:pt x="26" y="502"/>
                    <a:pt x="251" y="101"/>
                    <a:pt x="678" y="51"/>
                  </a:cubicBezTo>
                  <a:cubicBezTo>
                    <a:pt x="928" y="1"/>
                    <a:pt x="1204" y="126"/>
                    <a:pt x="1404" y="352"/>
                  </a:cubicBezTo>
                  <a:cubicBezTo>
                    <a:pt x="1555" y="527"/>
                    <a:pt x="1630" y="753"/>
                    <a:pt x="1605" y="978"/>
                  </a:cubicBezTo>
                  <a:cubicBezTo>
                    <a:pt x="1605" y="1104"/>
                    <a:pt x="1555" y="1204"/>
                    <a:pt x="1530" y="1304"/>
                  </a:cubicBezTo>
                  <a:cubicBezTo>
                    <a:pt x="1480" y="1379"/>
                    <a:pt x="1454" y="1454"/>
                    <a:pt x="1454" y="1530"/>
                  </a:cubicBezTo>
                  <a:cubicBezTo>
                    <a:pt x="1454" y="1730"/>
                    <a:pt x="1630" y="1881"/>
                    <a:pt x="1780" y="1931"/>
                  </a:cubicBezTo>
                  <a:cubicBezTo>
                    <a:pt x="1881" y="1981"/>
                    <a:pt x="1931" y="2081"/>
                    <a:pt x="1881" y="2206"/>
                  </a:cubicBezTo>
                  <a:cubicBezTo>
                    <a:pt x="1855" y="2282"/>
                    <a:pt x="1780" y="2332"/>
                    <a:pt x="1705" y="23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75"/>
            <p:cNvSpPr/>
            <p:nvPr/>
          </p:nvSpPr>
          <p:spPr>
            <a:xfrm>
              <a:off x="2070400" y="1653450"/>
              <a:ext cx="80850" cy="17950"/>
            </a:xfrm>
            <a:custGeom>
              <a:rect b="b" l="l" r="r" t="t"/>
              <a:pathLst>
                <a:path extrusionOk="0" h="718" w="3234">
                  <a:moveTo>
                    <a:pt x="1193" y="0"/>
                  </a:moveTo>
                  <a:cubicBezTo>
                    <a:pt x="715" y="0"/>
                    <a:pt x="275" y="139"/>
                    <a:pt x="1" y="492"/>
                  </a:cubicBezTo>
                  <a:cubicBezTo>
                    <a:pt x="221" y="460"/>
                    <a:pt x="467" y="447"/>
                    <a:pt x="721" y="447"/>
                  </a:cubicBezTo>
                  <a:cubicBezTo>
                    <a:pt x="1884" y="447"/>
                    <a:pt x="3234" y="717"/>
                    <a:pt x="3234" y="717"/>
                  </a:cubicBezTo>
                  <a:cubicBezTo>
                    <a:pt x="2776" y="336"/>
                    <a:pt x="1937" y="0"/>
                    <a:pt x="1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75"/>
            <p:cNvSpPr/>
            <p:nvPr/>
          </p:nvSpPr>
          <p:spPr>
            <a:xfrm>
              <a:off x="1908125" y="1648925"/>
              <a:ext cx="81475" cy="14950"/>
            </a:xfrm>
            <a:custGeom>
              <a:rect b="b" l="l" r="r" t="t"/>
              <a:pathLst>
                <a:path extrusionOk="0" h="598" w="3259">
                  <a:moveTo>
                    <a:pt x="1936" y="1"/>
                  </a:moveTo>
                  <a:cubicBezTo>
                    <a:pt x="1230" y="1"/>
                    <a:pt x="455" y="271"/>
                    <a:pt x="1" y="597"/>
                  </a:cubicBezTo>
                  <a:cubicBezTo>
                    <a:pt x="1" y="597"/>
                    <a:pt x="960" y="467"/>
                    <a:pt x="1959" y="467"/>
                  </a:cubicBezTo>
                  <a:cubicBezTo>
                    <a:pt x="2413" y="467"/>
                    <a:pt x="2875" y="494"/>
                    <a:pt x="3259" y="572"/>
                  </a:cubicBezTo>
                  <a:cubicBezTo>
                    <a:pt x="2976" y="159"/>
                    <a:pt x="2477" y="1"/>
                    <a:pt x="19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75"/>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75"/>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75"/>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75"/>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75"/>
            <p:cNvSpPr/>
            <p:nvPr/>
          </p:nvSpPr>
          <p:spPr>
            <a:xfrm>
              <a:off x="2035325" y="1752200"/>
              <a:ext cx="28225" cy="57025"/>
            </a:xfrm>
            <a:custGeom>
              <a:rect b="b" l="l" r="r" t="t"/>
              <a:pathLst>
                <a:path extrusionOk="0" h="2281" w="1129">
                  <a:moveTo>
                    <a:pt x="226" y="2281"/>
                  </a:moveTo>
                  <a:cubicBezTo>
                    <a:pt x="126" y="2281"/>
                    <a:pt x="25" y="2206"/>
                    <a:pt x="25" y="2105"/>
                  </a:cubicBezTo>
                  <a:cubicBezTo>
                    <a:pt x="0" y="1980"/>
                    <a:pt x="76" y="1880"/>
                    <a:pt x="201" y="1855"/>
                  </a:cubicBezTo>
                  <a:cubicBezTo>
                    <a:pt x="401" y="1830"/>
                    <a:pt x="577" y="1755"/>
                    <a:pt x="627" y="1654"/>
                  </a:cubicBezTo>
                  <a:cubicBezTo>
                    <a:pt x="652" y="1629"/>
                    <a:pt x="677" y="1554"/>
                    <a:pt x="627" y="1404"/>
                  </a:cubicBezTo>
                  <a:cubicBezTo>
                    <a:pt x="577" y="1278"/>
                    <a:pt x="477" y="1078"/>
                    <a:pt x="376" y="902"/>
                  </a:cubicBezTo>
                  <a:cubicBezTo>
                    <a:pt x="251" y="677"/>
                    <a:pt x="126" y="476"/>
                    <a:pt x="76" y="301"/>
                  </a:cubicBezTo>
                  <a:cubicBezTo>
                    <a:pt x="51" y="201"/>
                    <a:pt x="101" y="75"/>
                    <a:pt x="201" y="50"/>
                  </a:cubicBezTo>
                  <a:cubicBezTo>
                    <a:pt x="326" y="0"/>
                    <a:pt x="426" y="75"/>
                    <a:pt x="477" y="176"/>
                  </a:cubicBezTo>
                  <a:cubicBezTo>
                    <a:pt x="527" y="301"/>
                    <a:pt x="627" y="501"/>
                    <a:pt x="727" y="702"/>
                  </a:cubicBezTo>
                  <a:cubicBezTo>
                    <a:pt x="853" y="902"/>
                    <a:pt x="978" y="1103"/>
                    <a:pt x="1028" y="1278"/>
                  </a:cubicBezTo>
                  <a:cubicBezTo>
                    <a:pt x="1128" y="1554"/>
                    <a:pt x="1053" y="1755"/>
                    <a:pt x="978" y="1880"/>
                  </a:cubicBezTo>
                  <a:cubicBezTo>
                    <a:pt x="853" y="2080"/>
                    <a:pt x="602" y="2231"/>
                    <a:pt x="251" y="2281"/>
                  </a:cubicBezTo>
                  <a:cubicBezTo>
                    <a:pt x="251" y="2281"/>
                    <a:pt x="226" y="2281"/>
                    <a:pt x="226" y="22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75"/>
            <p:cNvSpPr/>
            <p:nvPr/>
          </p:nvSpPr>
          <p:spPr>
            <a:xfrm>
              <a:off x="1974550" y="1826125"/>
              <a:ext cx="100900" cy="29550"/>
            </a:xfrm>
            <a:custGeom>
              <a:rect b="b" l="l" r="r" t="t"/>
              <a:pathLst>
                <a:path extrusionOk="0" h="1182" w="4036">
                  <a:moveTo>
                    <a:pt x="0" y="1"/>
                  </a:moveTo>
                  <a:cubicBezTo>
                    <a:pt x="343" y="826"/>
                    <a:pt x="1246" y="1182"/>
                    <a:pt x="2119" y="1182"/>
                  </a:cubicBezTo>
                  <a:cubicBezTo>
                    <a:pt x="2968" y="1182"/>
                    <a:pt x="3788" y="845"/>
                    <a:pt x="4035" y="276"/>
                  </a:cubicBezTo>
                  <a:lnTo>
                    <a:pt x="4035" y="276"/>
                  </a:lnTo>
                  <a:cubicBezTo>
                    <a:pt x="3815" y="285"/>
                    <a:pt x="3594" y="289"/>
                    <a:pt x="3372" y="289"/>
                  </a:cubicBezTo>
                  <a:cubicBezTo>
                    <a:pt x="2281" y="289"/>
                    <a:pt x="1167" y="18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75"/>
            <p:cNvSpPr/>
            <p:nvPr/>
          </p:nvSpPr>
          <p:spPr>
            <a:xfrm>
              <a:off x="2986450" y="5337961"/>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1" name="Google Shape;2981;p175"/>
          <p:cNvGrpSpPr/>
          <p:nvPr/>
        </p:nvGrpSpPr>
        <p:grpSpPr>
          <a:xfrm rot="3562994">
            <a:off x="2603356" y="1669179"/>
            <a:ext cx="780545" cy="280301"/>
            <a:chOff x="6511499" y="3837746"/>
            <a:chExt cx="1420752" cy="444980"/>
          </a:xfrm>
        </p:grpSpPr>
        <p:sp>
          <p:nvSpPr>
            <p:cNvPr id="2982" name="Google Shape;2982;p175"/>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75"/>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75"/>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75"/>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6" name="Google Shape;2986;p175"/>
          <p:cNvGrpSpPr/>
          <p:nvPr/>
        </p:nvGrpSpPr>
        <p:grpSpPr>
          <a:xfrm rot="6263567">
            <a:off x="316285" y="1707495"/>
            <a:ext cx="780771" cy="280274"/>
            <a:chOff x="6511499" y="3837746"/>
            <a:chExt cx="1420752" cy="444980"/>
          </a:xfrm>
        </p:grpSpPr>
        <p:sp>
          <p:nvSpPr>
            <p:cNvPr id="2987" name="Google Shape;2987;p175"/>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75"/>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75"/>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75"/>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4" name="Shape 2994"/>
        <p:cNvGrpSpPr/>
        <p:nvPr/>
      </p:nvGrpSpPr>
      <p:grpSpPr>
        <a:xfrm>
          <a:off x="0" y="0"/>
          <a:ext cx="0" cy="0"/>
          <a:chOff x="0" y="0"/>
          <a:chExt cx="0" cy="0"/>
        </a:xfrm>
      </p:grpSpPr>
      <p:sp>
        <p:nvSpPr>
          <p:cNvPr id="2995" name="Google Shape;2995;p176"/>
          <p:cNvSpPr txBox="1"/>
          <p:nvPr>
            <p:ph type="title"/>
          </p:nvPr>
        </p:nvSpPr>
        <p:spPr>
          <a:xfrm>
            <a:off x="1427350" y="1466025"/>
            <a:ext cx="6289500" cy="310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B5394"/>
                </a:solidFill>
                <a:hlinkClick r:id="rId3">
                  <a:extLst>
                    <a:ext uri="{A12FA001-AC4F-418D-AE19-62706E023703}">
                      <ahyp:hlinkClr val="tx"/>
                    </a:ext>
                  </a:extLst>
                </a:hlinkClick>
              </a:rPr>
              <a:t>Survey</a:t>
            </a:r>
            <a:r>
              <a:rPr lang="en">
                <a:solidFill>
                  <a:srgbClr val="0B5394"/>
                </a:solidFill>
              </a:rPr>
              <a:t> </a:t>
            </a:r>
            <a:endParaRPr>
              <a:solidFill>
                <a:srgbClr val="0B5394"/>
              </a:solidFill>
            </a:endParaRPr>
          </a:p>
        </p:txBody>
      </p:sp>
      <p:grpSp>
        <p:nvGrpSpPr>
          <p:cNvPr id="2996" name="Google Shape;2996;p176"/>
          <p:cNvGrpSpPr/>
          <p:nvPr/>
        </p:nvGrpSpPr>
        <p:grpSpPr>
          <a:xfrm flipH="1">
            <a:off x="6785344" y="-1207704"/>
            <a:ext cx="3118700" cy="6815860"/>
            <a:chOff x="3368050" y="445900"/>
            <a:chExt cx="2085250" cy="4557275"/>
          </a:xfrm>
        </p:grpSpPr>
        <p:sp>
          <p:nvSpPr>
            <p:cNvPr id="2997" name="Google Shape;2997;p176"/>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76"/>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76"/>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76"/>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76"/>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76"/>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76"/>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76"/>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76"/>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76"/>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76"/>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76"/>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76"/>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76"/>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76"/>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76"/>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76"/>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76"/>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76"/>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76"/>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76"/>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76"/>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76"/>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76"/>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76"/>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76"/>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76"/>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76"/>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76"/>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76"/>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76"/>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76"/>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76"/>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76"/>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76"/>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76"/>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76"/>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76"/>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76"/>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76"/>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76"/>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76"/>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76"/>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76"/>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76"/>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76"/>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76"/>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76"/>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76"/>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76"/>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76"/>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76"/>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76"/>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76"/>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76"/>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76"/>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76"/>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76"/>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76"/>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76"/>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76"/>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176"/>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76"/>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76"/>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76"/>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76"/>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76"/>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76"/>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76"/>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76"/>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76"/>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76"/>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9" name="Google Shape;3069;p176"/>
          <p:cNvGrpSpPr/>
          <p:nvPr/>
        </p:nvGrpSpPr>
        <p:grpSpPr>
          <a:xfrm flipH="1">
            <a:off x="-784182" y="-1520156"/>
            <a:ext cx="2831488" cy="7783722"/>
            <a:chOff x="6629493" y="864517"/>
            <a:chExt cx="2153551" cy="5920081"/>
          </a:xfrm>
        </p:grpSpPr>
        <p:grpSp>
          <p:nvGrpSpPr>
            <p:cNvPr id="3070" name="Google Shape;3070;p176"/>
            <p:cNvGrpSpPr/>
            <p:nvPr/>
          </p:nvGrpSpPr>
          <p:grpSpPr>
            <a:xfrm>
              <a:off x="6629493" y="1507092"/>
              <a:ext cx="2153551" cy="5277506"/>
              <a:chOff x="6672754" y="1351275"/>
              <a:chExt cx="1740946" cy="4266375"/>
            </a:xfrm>
          </p:grpSpPr>
          <p:sp>
            <p:nvSpPr>
              <p:cNvPr id="3071" name="Google Shape;3071;p176"/>
              <p:cNvSpPr/>
              <p:nvPr/>
            </p:nvSpPr>
            <p:spPr>
              <a:xfrm flipH="1">
                <a:off x="7675443" y="2969125"/>
                <a:ext cx="538250" cy="2648525"/>
              </a:xfrm>
              <a:custGeom>
                <a:rect b="b" l="l" r="r" t="t"/>
                <a:pathLst>
                  <a:path extrusionOk="0" h="105941" w="21530">
                    <a:moveTo>
                      <a:pt x="20853" y="8146"/>
                    </a:moveTo>
                    <a:lnTo>
                      <a:pt x="4812" y="103760"/>
                    </a:lnTo>
                    <a:cubicBezTo>
                      <a:pt x="4587" y="105063"/>
                      <a:pt x="3359" y="105941"/>
                      <a:pt x="2055" y="105740"/>
                    </a:cubicBezTo>
                    <a:cubicBezTo>
                      <a:pt x="827" y="105515"/>
                      <a:pt x="0" y="104412"/>
                      <a:pt x="75" y="103209"/>
                    </a:cubicBezTo>
                    <a:lnTo>
                      <a:pt x="7444" y="6517"/>
                    </a:lnTo>
                    <a:cubicBezTo>
                      <a:pt x="7720" y="2782"/>
                      <a:pt x="10978" y="0"/>
                      <a:pt x="14687" y="276"/>
                    </a:cubicBezTo>
                    <a:cubicBezTo>
                      <a:pt x="18647" y="552"/>
                      <a:pt x="21529" y="4261"/>
                      <a:pt x="20853" y="8146"/>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76"/>
              <p:cNvSpPr/>
              <p:nvPr/>
            </p:nvSpPr>
            <p:spPr>
              <a:xfrm>
                <a:off x="6854775" y="2263600"/>
                <a:ext cx="388500" cy="659800"/>
              </a:xfrm>
              <a:custGeom>
                <a:rect b="b" l="l" r="r" t="t"/>
                <a:pathLst>
                  <a:path extrusionOk="0" h="26392" w="15540">
                    <a:moveTo>
                      <a:pt x="8471" y="23635"/>
                    </a:moveTo>
                    <a:lnTo>
                      <a:pt x="827" y="3760"/>
                    </a:lnTo>
                    <a:cubicBezTo>
                      <a:pt x="0" y="1479"/>
                      <a:pt x="3158" y="1"/>
                      <a:pt x="4386" y="2106"/>
                    </a:cubicBezTo>
                    <a:lnTo>
                      <a:pt x="14637" y="20753"/>
                    </a:lnTo>
                    <a:cubicBezTo>
                      <a:pt x="15539" y="22407"/>
                      <a:pt x="14938" y="24487"/>
                      <a:pt x="13283" y="25389"/>
                    </a:cubicBezTo>
                    <a:cubicBezTo>
                      <a:pt x="11504" y="26392"/>
                      <a:pt x="9198" y="25540"/>
                      <a:pt x="8471" y="23635"/>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76"/>
              <p:cNvSpPr/>
              <p:nvPr/>
            </p:nvSpPr>
            <p:spPr>
              <a:xfrm>
                <a:off x="7055275" y="2085650"/>
                <a:ext cx="347775" cy="819575"/>
              </a:xfrm>
              <a:custGeom>
                <a:rect b="b" l="l" r="r" t="t"/>
                <a:pathLst>
                  <a:path extrusionOk="0" h="32783" w="13911">
                    <a:moveTo>
                      <a:pt x="3760" y="32783"/>
                    </a:moveTo>
                    <a:cubicBezTo>
                      <a:pt x="3484" y="32783"/>
                      <a:pt x="3208" y="32733"/>
                      <a:pt x="2907" y="32683"/>
                    </a:cubicBezTo>
                    <a:cubicBezTo>
                      <a:pt x="1103" y="32206"/>
                      <a:pt x="0" y="30377"/>
                      <a:pt x="451" y="28547"/>
                    </a:cubicBezTo>
                    <a:lnTo>
                      <a:pt x="6867" y="2933"/>
                    </a:lnTo>
                    <a:cubicBezTo>
                      <a:pt x="7319" y="1103"/>
                      <a:pt x="9173" y="1"/>
                      <a:pt x="10978" y="452"/>
                    </a:cubicBezTo>
                    <a:cubicBezTo>
                      <a:pt x="12807" y="903"/>
                      <a:pt x="13910" y="2758"/>
                      <a:pt x="13459" y="4587"/>
                    </a:cubicBezTo>
                    <a:lnTo>
                      <a:pt x="7043" y="30201"/>
                    </a:lnTo>
                    <a:cubicBezTo>
                      <a:pt x="6667" y="31730"/>
                      <a:pt x="5263" y="32783"/>
                      <a:pt x="3760" y="32783"/>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76"/>
              <p:cNvSpPr/>
              <p:nvPr/>
            </p:nvSpPr>
            <p:spPr>
              <a:xfrm>
                <a:off x="6708775" y="1989800"/>
                <a:ext cx="340875" cy="453650"/>
              </a:xfrm>
              <a:custGeom>
                <a:rect b="b" l="l" r="r" t="t"/>
                <a:pathLst>
                  <a:path extrusionOk="0" h="18146" w="13635">
                    <a:moveTo>
                      <a:pt x="10527" y="13384"/>
                    </a:moveTo>
                    <a:cubicBezTo>
                      <a:pt x="10527" y="13384"/>
                      <a:pt x="13635" y="7093"/>
                      <a:pt x="13309" y="6441"/>
                    </a:cubicBezTo>
                    <a:cubicBezTo>
                      <a:pt x="12958" y="5815"/>
                      <a:pt x="10026" y="9524"/>
                      <a:pt x="10026" y="9524"/>
                    </a:cubicBezTo>
                    <a:cubicBezTo>
                      <a:pt x="10026" y="9524"/>
                      <a:pt x="3384" y="0"/>
                      <a:pt x="2807" y="351"/>
                    </a:cubicBezTo>
                    <a:cubicBezTo>
                      <a:pt x="2256" y="677"/>
                      <a:pt x="4787" y="5589"/>
                      <a:pt x="4787" y="5589"/>
                    </a:cubicBezTo>
                    <a:cubicBezTo>
                      <a:pt x="4787" y="5589"/>
                      <a:pt x="953" y="1729"/>
                      <a:pt x="452" y="2181"/>
                    </a:cubicBezTo>
                    <a:cubicBezTo>
                      <a:pt x="0" y="2582"/>
                      <a:pt x="3735" y="6817"/>
                      <a:pt x="3735" y="6817"/>
                    </a:cubicBezTo>
                    <a:cubicBezTo>
                      <a:pt x="3735" y="6817"/>
                      <a:pt x="1554" y="5464"/>
                      <a:pt x="1404" y="6065"/>
                    </a:cubicBezTo>
                    <a:cubicBezTo>
                      <a:pt x="1254" y="6642"/>
                      <a:pt x="2782" y="7970"/>
                      <a:pt x="2782" y="7970"/>
                    </a:cubicBezTo>
                    <a:cubicBezTo>
                      <a:pt x="2782" y="7970"/>
                      <a:pt x="1379" y="7719"/>
                      <a:pt x="1304" y="8120"/>
                    </a:cubicBezTo>
                    <a:cubicBezTo>
                      <a:pt x="1279" y="8321"/>
                      <a:pt x="1504" y="8747"/>
                      <a:pt x="1730" y="9148"/>
                    </a:cubicBezTo>
                    <a:cubicBezTo>
                      <a:pt x="2031" y="9699"/>
                      <a:pt x="2406" y="10176"/>
                      <a:pt x="2833" y="10602"/>
                    </a:cubicBezTo>
                    <a:cubicBezTo>
                      <a:pt x="4111" y="11830"/>
                      <a:pt x="4512" y="12431"/>
                      <a:pt x="5790" y="14311"/>
                    </a:cubicBezTo>
                    <a:cubicBezTo>
                      <a:pt x="8422" y="18146"/>
                      <a:pt x="9650" y="17018"/>
                      <a:pt x="10527" y="13384"/>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76"/>
              <p:cNvSpPr/>
              <p:nvPr/>
            </p:nvSpPr>
            <p:spPr>
              <a:xfrm>
                <a:off x="7165550" y="2087525"/>
                <a:ext cx="166050" cy="309550"/>
              </a:xfrm>
              <a:custGeom>
                <a:rect b="b" l="l" r="r" t="t"/>
                <a:pathLst>
                  <a:path extrusionOk="0" h="12382" w="6642">
                    <a:moveTo>
                      <a:pt x="4862" y="1"/>
                    </a:moveTo>
                    <a:lnTo>
                      <a:pt x="4587" y="151"/>
                    </a:lnTo>
                    <a:cubicBezTo>
                      <a:pt x="2908" y="1129"/>
                      <a:pt x="1705" y="2758"/>
                      <a:pt x="1304" y="4663"/>
                    </a:cubicBezTo>
                    <a:lnTo>
                      <a:pt x="0" y="10778"/>
                    </a:lnTo>
                    <a:cubicBezTo>
                      <a:pt x="1780" y="11630"/>
                      <a:pt x="3459" y="12307"/>
                      <a:pt x="4787" y="12382"/>
                    </a:cubicBezTo>
                    <a:lnTo>
                      <a:pt x="6642" y="8447"/>
                    </a:lnTo>
                    <a:lnTo>
                      <a:pt x="4862" y="1"/>
                    </a:lnTo>
                    <a:close/>
                  </a:path>
                </a:pathLst>
              </a:custGeom>
              <a:solidFill>
                <a:srgbClr val="FF6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76"/>
              <p:cNvSpPr/>
              <p:nvPr/>
            </p:nvSpPr>
            <p:spPr>
              <a:xfrm>
                <a:off x="6887975" y="2127000"/>
                <a:ext cx="545150" cy="881825"/>
              </a:xfrm>
              <a:custGeom>
                <a:rect b="b" l="l" r="r" t="t"/>
                <a:pathLst>
                  <a:path extrusionOk="0" h="35273" w="21806">
                    <a:moveTo>
                      <a:pt x="12958" y="1"/>
                    </a:moveTo>
                    <a:cubicBezTo>
                      <a:pt x="11254" y="4387"/>
                      <a:pt x="10026" y="10176"/>
                      <a:pt x="9123" y="16016"/>
                    </a:cubicBezTo>
                    <a:lnTo>
                      <a:pt x="6316" y="10577"/>
                    </a:lnTo>
                    <a:cubicBezTo>
                      <a:pt x="6141" y="10246"/>
                      <a:pt x="5799" y="10051"/>
                      <a:pt x="5444" y="10051"/>
                    </a:cubicBezTo>
                    <a:cubicBezTo>
                      <a:pt x="5342" y="10051"/>
                      <a:pt x="5239" y="10068"/>
                      <a:pt x="5138" y="10101"/>
                    </a:cubicBezTo>
                    <a:cubicBezTo>
                      <a:pt x="3384" y="10728"/>
                      <a:pt x="1880" y="11505"/>
                      <a:pt x="452" y="12658"/>
                    </a:cubicBezTo>
                    <a:cubicBezTo>
                      <a:pt x="151" y="12908"/>
                      <a:pt x="0" y="13309"/>
                      <a:pt x="126" y="13685"/>
                    </a:cubicBezTo>
                    <a:cubicBezTo>
                      <a:pt x="1955" y="19825"/>
                      <a:pt x="4411" y="26242"/>
                      <a:pt x="6843" y="32257"/>
                    </a:cubicBezTo>
                    <a:cubicBezTo>
                      <a:pt x="7663" y="34289"/>
                      <a:pt x="9480" y="35273"/>
                      <a:pt x="11296" y="35273"/>
                    </a:cubicBezTo>
                    <a:cubicBezTo>
                      <a:pt x="13309" y="35273"/>
                      <a:pt x="15320" y="34063"/>
                      <a:pt x="15965" y="31730"/>
                    </a:cubicBezTo>
                    <a:cubicBezTo>
                      <a:pt x="18747" y="21580"/>
                      <a:pt x="20828" y="11680"/>
                      <a:pt x="21805" y="2106"/>
                    </a:cubicBezTo>
                    <a:lnTo>
                      <a:pt x="129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76"/>
              <p:cNvSpPr/>
              <p:nvPr/>
            </p:nvSpPr>
            <p:spPr>
              <a:xfrm>
                <a:off x="7136100" y="2969125"/>
                <a:ext cx="538250" cy="2648525"/>
              </a:xfrm>
              <a:custGeom>
                <a:rect b="b" l="l" r="r" t="t"/>
                <a:pathLst>
                  <a:path extrusionOk="0" h="105941" w="21530">
                    <a:moveTo>
                      <a:pt x="20853" y="8146"/>
                    </a:moveTo>
                    <a:lnTo>
                      <a:pt x="4812" y="103760"/>
                    </a:lnTo>
                    <a:cubicBezTo>
                      <a:pt x="4587" y="105063"/>
                      <a:pt x="3359" y="105941"/>
                      <a:pt x="2055" y="105740"/>
                    </a:cubicBezTo>
                    <a:cubicBezTo>
                      <a:pt x="827" y="105515"/>
                      <a:pt x="0" y="104412"/>
                      <a:pt x="75" y="103209"/>
                    </a:cubicBezTo>
                    <a:lnTo>
                      <a:pt x="7444" y="6517"/>
                    </a:lnTo>
                    <a:cubicBezTo>
                      <a:pt x="7720" y="2782"/>
                      <a:pt x="10978" y="0"/>
                      <a:pt x="14687" y="276"/>
                    </a:cubicBezTo>
                    <a:cubicBezTo>
                      <a:pt x="18647" y="552"/>
                      <a:pt x="21529" y="4261"/>
                      <a:pt x="20853" y="8146"/>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76"/>
              <p:cNvSpPr/>
              <p:nvPr/>
            </p:nvSpPr>
            <p:spPr>
              <a:xfrm>
                <a:off x="7228825" y="2053075"/>
                <a:ext cx="340250" cy="824600"/>
              </a:xfrm>
              <a:custGeom>
                <a:rect b="b" l="l" r="r" t="t"/>
                <a:pathLst>
                  <a:path extrusionOk="0" h="32984" w="13610">
                    <a:moveTo>
                      <a:pt x="4963" y="0"/>
                    </a:moveTo>
                    <a:lnTo>
                      <a:pt x="1" y="3609"/>
                    </a:lnTo>
                    <a:lnTo>
                      <a:pt x="4737" y="32983"/>
                    </a:lnTo>
                    <a:cubicBezTo>
                      <a:pt x="4737" y="32983"/>
                      <a:pt x="7494" y="29274"/>
                      <a:pt x="13610" y="28121"/>
                    </a:cubicBezTo>
                    <a:lnTo>
                      <a:pt x="49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76"/>
              <p:cNvSpPr/>
              <p:nvPr/>
            </p:nvSpPr>
            <p:spPr>
              <a:xfrm>
                <a:off x="7069675" y="1351275"/>
                <a:ext cx="722475" cy="801075"/>
              </a:xfrm>
              <a:custGeom>
                <a:rect b="b" l="l" r="r" t="t"/>
                <a:pathLst>
                  <a:path extrusionOk="0" h="32043" w="28899">
                    <a:moveTo>
                      <a:pt x="14925" y="0"/>
                    </a:moveTo>
                    <a:cubicBezTo>
                      <a:pt x="12423" y="0"/>
                      <a:pt x="9939" y="1120"/>
                      <a:pt x="8271" y="2985"/>
                    </a:cubicBezTo>
                    <a:cubicBezTo>
                      <a:pt x="8121" y="3160"/>
                      <a:pt x="7996" y="3335"/>
                      <a:pt x="7870" y="3511"/>
                    </a:cubicBezTo>
                    <a:cubicBezTo>
                      <a:pt x="7820" y="3536"/>
                      <a:pt x="7795" y="3561"/>
                      <a:pt x="7770" y="3611"/>
                    </a:cubicBezTo>
                    <a:cubicBezTo>
                      <a:pt x="7645" y="3787"/>
                      <a:pt x="7519" y="3987"/>
                      <a:pt x="7394" y="4188"/>
                    </a:cubicBezTo>
                    <a:cubicBezTo>
                      <a:pt x="7010" y="4054"/>
                      <a:pt x="6626" y="3976"/>
                      <a:pt x="6241" y="3976"/>
                    </a:cubicBezTo>
                    <a:cubicBezTo>
                      <a:pt x="6049" y="3976"/>
                      <a:pt x="5857" y="3995"/>
                      <a:pt x="5665" y="4037"/>
                    </a:cubicBezTo>
                    <a:cubicBezTo>
                      <a:pt x="4311" y="4363"/>
                      <a:pt x="3108" y="5516"/>
                      <a:pt x="2457" y="6819"/>
                    </a:cubicBezTo>
                    <a:cubicBezTo>
                      <a:pt x="1479" y="8799"/>
                      <a:pt x="1705" y="11305"/>
                      <a:pt x="2582" y="13310"/>
                    </a:cubicBezTo>
                    <a:cubicBezTo>
                      <a:pt x="3058" y="14388"/>
                      <a:pt x="3785" y="15391"/>
                      <a:pt x="3935" y="16569"/>
                    </a:cubicBezTo>
                    <a:cubicBezTo>
                      <a:pt x="4061" y="17721"/>
                      <a:pt x="3560" y="18749"/>
                      <a:pt x="2958" y="19626"/>
                    </a:cubicBezTo>
                    <a:cubicBezTo>
                      <a:pt x="1830" y="21205"/>
                      <a:pt x="1" y="22784"/>
                      <a:pt x="326" y="25040"/>
                    </a:cubicBezTo>
                    <a:cubicBezTo>
                      <a:pt x="652" y="27471"/>
                      <a:pt x="2933" y="28624"/>
                      <a:pt x="4888" y="29225"/>
                    </a:cubicBezTo>
                    <a:cubicBezTo>
                      <a:pt x="6016" y="29551"/>
                      <a:pt x="7169" y="29777"/>
                      <a:pt x="8347" y="29827"/>
                    </a:cubicBezTo>
                    <a:cubicBezTo>
                      <a:pt x="8706" y="29852"/>
                      <a:pt x="9076" y="29871"/>
                      <a:pt x="9448" y="29871"/>
                    </a:cubicBezTo>
                    <a:cubicBezTo>
                      <a:pt x="10193" y="29871"/>
                      <a:pt x="10945" y="29793"/>
                      <a:pt x="11630" y="29526"/>
                    </a:cubicBezTo>
                    <a:cubicBezTo>
                      <a:pt x="13585" y="28774"/>
                      <a:pt x="14136" y="26443"/>
                      <a:pt x="14437" y="24438"/>
                    </a:cubicBezTo>
                    <a:cubicBezTo>
                      <a:pt x="14512" y="23912"/>
                      <a:pt x="14562" y="23361"/>
                      <a:pt x="14587" y="22834"/>
                    </a:cubicBezTo>
                    <a:cubicBezTo>
                      <a:pt x="15916" y="25441"/>
                      <a:pt x="17319" y="28072"/>
                      <a:pt x="19600" y="29977"/>
                    </a:cubicBezTo>
                    <a:cubicBezTo>
                      <a:pt x="20602" y="30829"/>
                      <a:pt x="21830" y="31556"/>
                      <a:pt x="23134" y="31882"/>
                    </a:cubicBezTo>
                    <a:cubicBezTo>
                      <a:pt x="23547" y="31985"/>
                      <a:pt x="23984" y="32043"/>
                      <a:pt x="24423" y="32043"/>
                    </a:cubicBezTo>
                    <a:cubicBezTo>
                      <a:pt x="25155" y="32043"/>
                      <a:pt x="25890" y="31882"/>
                      <a:pt x="26517" y="31506"/>
                    </a:cubicBezTo>
                    <a:cubicBezTo>
                      <a:pt x="27620" y="30804"/>
                      <a:pt x="27921" y="29451"/>
                      <a:pt x="27620" y="28223"/>
                    </a:cubicBezTo>
                    <a:cubicBezTo>
                      <a:pt x="27269" y="26819"/>
                      <a:pt x="26342" y="25666"/>
                      <a:pt x="25840" y="24313"/>
                    </a:cubicBezTo>
                    <a:cubicBezTo>
                      <a:pt x="25590" y="23636"/>
                      <a:pt x="25439" y="22909"/>
                      <a:pt x="25615" y="22208"/>
                    </a:cubicBezTo>
                    <a:cubicBezTo>
                      <a:pt x="25790" y="21581"/>
                      <a:pt x="26241" y="21105"/>
                      <a:pt x="26743" y="20704"/>
                    </a:cubicBezTo>
                    <a:cubicBezTo>
                      <a:pt x="27620" y="19952"/>
                      <a:pt x="28672" y="19250"/>
                      <a:pt x="28773" y="17972"/>
                    </a:cubicBezTo>
                    <a:cubicBezTo>
                      <a:pt x="28898" y="16569"/>
                      <a:pt x="27971" y="15366"/>
                      <a:pt x="26993" y="14463"/>
                    </a:cubicBezTo>
                    <a:cubicBezTo>
                      <a:pt x="26467" y="13987"/>
                      <a:pt x="25890" y="13536"/>
                      <a:pt x="25389" y="13010"/>
                    </a:cubicBezTo>
                    <a:cubicBezTo>
                      <a:pt x="24863" y="12458"/>
                      <a:pt x="24462" y="11832"/>
                      <a:pt x="24211" y="11105"/>
                    </a:cubicBezTo>
                    <a:cubicBezTo>
                      <a:pt x="23710" y="9676"/>
                      <a:pt x="23710" y="8122"/>
                      <a:pt x="23334" y="6644"/>
                    </a:cubicBezTo>
                    <a:cubicBezTo>
                      <a:pt x="23033" y="5391"/>
                      <a:pt x="22432" y="4238"/>
                      <a:pt x="21605" y="3235"/>
                    </a:cubicBezTo>
                    <a:cubicBezTo>
                      <a:pt x="20001" y="1305"/>
                      <a:pt x="17620" y="52"/>
                      <a:pt x="15088" y="2"/>
                    </a:cubicBezTo>
                    <a:cubicBezTo>
                      <a:pt x="15034" y="1"/>
                      <a:pt x="14979" y="0"/>
                      <a:pt x="149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76"/>
              <p:cNvSpPr/>
              <p:nvPr/>
            </p:nvSpPr>
            <p:spPr>
              <a:xfrm>
                <a:off x="7588475" y="2700325"/>
                <a:ext cx="516950" cy="876625"/>
              </a:xfrm>
              <a:custGeom>
                <a:rect b="b" l="l" r="r" t="t"/>
                <a:pathLst>
                  <a:path extrusionOk="0" h="35065" w="20678">
                    <a:moveTo>
                      <a:pt x="1" y="0"/>
                    </a:moveTo>
                    <a:lnTo>
                      <a:pt x="4788" y="34261"/>
                    </a:lnTo>
                    <a:cubicBezTo>
                      <a:pt x="4860" y="34721"/>
                      <a:pt x="5237" y="35064"/>
                      <a:pt x="5692" y="35064"/>
                    </a:cubicBezTo>
                    <a:cubicBezTo>
                      <a:pt x="5708" y="35064"/>
                      <a:pt x="5724" y="35064"/>
                      <a:pt x="5740" y="35063"/>
                    </a:cubicBezTo>
                    <a:cubicBezTo>
                      <a:pt x="8823" y="35013"/>
                      <a:pt x="11905" y="34787"/>
                      <a:pt x="14913" y="34361"/>
                    </a:cubicBezTo>
                    <a:cubicBezTo>
                      <a:pt x="16166" y="34161"/>
                      <a:pt x="18372" y="33785"/>
                      <a:pt x="19499" y="33559"/>
                    </a:cubicBezTo>
                    <a:cubicBezTo>
                      <a:pt x="19926" y="33484"/>
                      <a:pt x="20251" y="33133"/>
                      <a:pt x="20276" y="32682"/>
                    </a:cubicBezTo>
                    <a:cubicBezTo>
                      <a:pt x="20677" y="24236"/>
                      <a:pt x="19048" y="15389"/>
                      <a:pt x="15314" y="7820"/>
                    </a:cubicBezTo>
                    <a:cubicBezTo>
                      <a:pt x="15013" y="7243"/>
                      <a:pt x="14738" y="6692"/>
                      <a:pt x="14437" y="6141"/>
                    </a:cubicBezTo>
                    <a:lnTo>
                      <a:pt x="12181" y="1955"/>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76"/>
              <p:cNvSpPr/>
              <p:nvPr/>
            </p:nvSpPr>
            <p:spPr>
              <a:xfrm>
                <a:off x="7213175" y="2658975"/>
                <a:ext cx="509425" cy="916725"/>
              </a:xfrm>
              <a:custGeom>
                <a:rect b="b" l="l" r="r" t="t"/>
                <a:pathLst>
                  <a:path extrusionOk="0" h="36669" w="20377">
                    <a:moveTo>
                      <a:pt x="15689" y="0"/>
                    </a:moveTo>
                    <a:lnTo>
                      <a:pt x="8647" y="3584"/>
                    </a:lnTo>
                    <a:lnTo>
                      <a:pt x="4862" y="11504"/>
                    </a:lnTo>
                    <a:lnTo>
                      <a:pt x="4812" y="11654"/>
                    </a:lnTo>
                    <a:cubicBezTo>
                      <a:pt x="1704" y="18171"/>
                      <a:pt x="226" y="25364"/>
                      <a:pt x="150" y="32582"/>
                    </a:cubicBezTo>
                    <a:lnTo>
                      <a:pt x="50" y="33835"/>
                    </a:lnTo>
                    <a:cubicBezTo>
                      <a:pt x="0" y="34336"/>
                      <a:pt x="326" y="34787"/>
                      <a:pt x="827" y="34913"/>
                    </a:cubicBezTo>
                    <a:cubicBezTo>
                      <a:pt x="2206" y="35188"/>
                      <a:pt x="3634" y="35414"/>
                      <a:pt x="5013" y="35639"/>
                    </a:cubicBezTo>
                    <a:cubicBezTo>
                      <a:pt x="8546" y="36191"/>
                      <a:pt x="12130" y="36542"/>
                      <a:pt x="15739" y="36667"/>
                    </a:cubicBezTo>
                    <a:cubicBezTo>
                      <a:pt x="15756" y="36668"/>
                      <a:pt x="15771" y="36668"/>
                      <a:pt x="15787" y="36668"/>
                    </a:cubicBezTo>
                    <a:cubicBezTo>
                      <a:pt x="16244" y="36668"/>
                      <a:pt x="16646" y="36325"/>
                      <a:pt x="16767" y="35865"/>
                    </a:cubicBezTo>
                    <a:lnTo>
                      <a:pt x="20376" y="18847"/>
                    </a:lnTo>
                    <a:lnTo>
                      <a:pt x="156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76"/>
              <p:cNvSpPr/>
              <p:nvPr/>
            </p:nvSpPr>
            <p:spPr>
              <a:xfrm>
                <a:off x="7585350" y="3253800"/>
                <a:ext cx="77100" cy="44925"/>
              </a:xfrm>
              <a:custGeom>
                <a:rect b="b" l="l" r="r" t="t"/>
                <a:pathLst>
                  <a:path extrusionOk="0" h="1797" w="3084">
                    <a:moveTo>
                      <a:pt x="126" y="0"/>
                    </a:moveTo>
                    <a:cubicBezTo>
                      <a:pt x="97" y="0"/>
                      <a:pt x="65" y="12"/>
                      <a:pt x="50" y="42"/>
                    </a:cubicBezTo>
                    <a:cubicBezTo>
                      <a:pt x="0" y="67"/>
                      <a:pt x="0" y="142"/>
                      <a:pt x="50" y="167"/>
                    </a:cubicBezTo>
                    <a:cubicBezTo>
                      <a:pt x="928" y="944"/>
                      <a:pt x="1880" y="1495"/>
                      <a:pt x="2933" y="1796"/>
                    </a:cubicBezTo>
                    <a:lnTo>
                      <a:pt x="2958" y="1796"/>
                    </a:lnTo>
                    <a:cubicBezTo>
                      <a:pt x="3008" y="1796"/>
                      <a:pt x="3058" y="1771"/>
                      <a:pt x="3058" y="1721"/>
                    </a:cubicBezTo>
                    <a:cubicBezTo>
                      <a:pt x="3083" y="1671"/>
                      <a:pt x="3033" y="1621"/>
                      <a:pt x="2983" y="1596"/>
                    </a:cubicBezTo>
                    <a:cubicBezTo>
                      <a:pt x="1980" y="1320"/>
                      <a:pt x="1028" y="769"/>
                      <a:pt x="176" y="17"/>
                    </a:cubicBezTo>
                    <a:cubicBezTo>
                      <a:pt x="165" y="6"/>
                      <a:pt x="146" y="0"/>
                      <a:pt x="1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76"/>
              <p:cNvSpPr/>
              <p:nvPr/>
            </p:nvSpPr>
            <p:spPr>
              <a:xfrm>
                <a:off x="7628575" y="1969750"/>
                <a:ext cx="707425" cy="461800"/>
              </a:xfrm>
              <a:custGeom>
                <a:rect b="b" l="l" r="r" t="t"/>
                <a:pathLst>
                  <a:path extrusionOk="0" h="18472" w="28297">
                    <a:moveTo>
                      <a:pt x="24412" y="18471"/>
                    </a:moveTo>
                    <a:cubicBezTo>
                      <a:pt x="23860" y="18471"/>
                      <a:pt x="23284" y="18346"/>
                      <a:pt x="22783" y="18070"/>
                    </a:cubicBezTo>
                    <a:lnTo>
                      <a:pt x="2256" y="6867"/>
                    </a:lnTo>
                    <a:cubicBezTo>
                      <a:pt x="602" y="5990"/>
                      <a:pt x="1" y="3910"/>
                      <a:pt x="903" y="2256"/>
                    </a:cubicBezTo>
                    <a:cubicBezTo>
                      <a:pt x="1780" y="602"/>
                      <a:pt x="3860" y="0"/>
                      <a:pt x="5514" y="902"/>
                    </a:cubicBezTo>
                    <a:lnTo>
                      <a:pt x="26041" y="12080"/>
                    </a:lnTo>
                    <a:cubicBezTo>
                      <a:pt x="27670" y="12983"/>
                      <a:pt x="28297" y="15063"/>
                      <a:pt x="27394" y="16717"/>
                    </a:cubicBezTo>
                    <a:cubicBezTo>
                      <a:pt x="26768" y="17845"/>
                      <a:pt x="25615" y="18471"/>
                      <a:pt x="24412" y="1847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76"/>
              <p:cNvSpPr/>
              <p:nvPr/>
            </p:nvSpPr>
            <p:spPr>
              <a:xfrm>
                <a:off x="7287100" y="1978500"/>
                <a:ext cx="610925" cy="848750"/>
              </a:xfrm>
              <a:custGeom>
                <a:rect b="b" l="l" r="r" t="t"/>
                <a:pathLst>
                  <a:path extrusionOk="0" h="33950" w="24437">
                    <a:moveTo>
                      <a:pt x="14762" y="1"/>
                    </a:moveTo>
                    <a:lnTo>
                      <a:pt x="6542" y="903"/>
                    </a:lnTo>
                    <a:lnTo>
                      <a:pt x="0" y="4362"/>
                    </a:lnTo>
                    <a:lnTo>
                      <a:pt x="51" y="14613"/>
                    </a:lnTo>
                    <a:lnTo>
                      <a:pt x="5314" y="32131"/>
                    </a:lnTo>
                    <a:cubicBezTo>
                      <a:pt x="7973" y="33323"/>
                      <a:pt x="10742" y="33949"/>
                      <a:pt x="13630" y="33949"/>
                    </a:cubicBezTo>
                    <a:cubicBezTo>
                      <a:pt x="17058" y="33949"/>
                      <a:pt x="20655" y="33068"/>
                      <a:pt x="24437" y="31204"/>
                    </a:cubicBezTo>
                    <a:lnTo>
                      <a:pt x="21128" y="7645"/>
                    </a:lnTo>
                    <a:lnTo>
                      <a:pt x="147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76"/>
              <p:cNvSpPr/>
              <p:nvPr/>
            </p:nvSpPr>
            <p:spPr>
              <a:xfrm>
                <a:off x="7656150" y="1972550"/>
                <a:ext cx="332725" cy="308625"/>
              </a:xfrm>
              <a:custGeom>
                <a:rect b="b" l="l" r="r" t="t"/>
                <a:pathLst>
                  <a:path extrusionOk="0" h="12345" w="13309">
                    <a:moveTo>
                      <a:pt x="2653" y="0"/>
                    </a:moveTo>
                    <a:cubicBezTo>
                      <a:pt x="2295" y="0"/>
                      <a:pt x="1936" y="21"/>
                      <a:pt x="1579" y="64"/>
                    </a:cubicBezTo>
                    <a:lnTo>
                      <a:pt x="0" y="239"/>
                    </a:lnTo>
                    <a:lnTo>
                      <a:pt x="6542" y="11392"/>
                    </a:lnTo>
                    <a:lnTo>
                      <a:pt x="9725" y="12344"/>
                    </a:lnTo>
                    <a:cubicBezTo>
                      <a:pt x="11705" y="10264"/>
                      <a:pt x="12807" y="7758"/>
                      <a:pt x="13309" y="4901"/>
                    </a:cubicBezTo>
                    <a:lnTo>
                      <a:pt x="7645" y="1417"/>
                    </a:lnTo>
                    <a:cubicBezTo>
                      <a:pt x="6146" y="501"/>
                      <a:pt x="4405" y="0"/>
                      <a:pt x="2653" y="0"/>
                    </a:cubicBezTo>
                    <a:close/>
                  </a:path>
                </a:pathLst>
              </a:custGeom>
              <a:solidFill>
                <a:srgbClr val="FF6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76"/>
              <p:cNvSpPr/>
              <p:nvPr/>
            </p:nvSpPr>
            <p:spPr>
              <a:xfrm>
                <a:off x="7259525" y="2307450"/>
                <a:ext cx="255050" cy="275100"/>
              </a:xfrm>
              <a:custGeom>
                <a:rect b="b" l="l" r="r" t="t"/>
                <a:pathLst>
                  <a:path extrusionOk="0" h="11004" w="10202">
                    <a:moveTo>
                      <a:pt x="1429" y="1"/>
                    </a:moveTo>
                    <a:cubicBezTo>
                      <a:pt x="778" y="2031"/>
                      <a:pt x="1" y="4237"/>
                      <a:pt x="778" y="6793"/>
                    </a:cubicBezTo>
                    <a:cubicBezTo>
                      <a:pt x="1755" y="10126"/>
                      <a:pt x="5289" y="11003"/>
                      <a:pt x="5289" y="11003"/>
                    </a:cubicBezTo>
                    <a:lnTo>
                      <a:pt x="10201" y="3435"/>
                    </a:lnTo>
                    <a:lnTo>
                      <a:pt x="1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76"/>
              <p:cNvSpPr/>
              <p:nvPr/>
            </p:nvSpPr>
            <p:spPr>
              <a:xfrm>
                <a:off x="7348500" y="1806200"/>
                <a:ext cx="184250" cy="267575"/>
              </a:xfrm>
              <a:custGeom>
                <a:rect b="b" l="l" r="r" t="t"/>
                <a:pathLst>
                  <a:path extrusionOk="0" h="10703" w="7370">
                    <a:moveTo>
                      <a:pt x="4988" y="1"/>
                    </a:moveTo>
                    <a:lnTo>
                      <a:pt x="7369" y="7670"/>
                    </a:lnTo>
                    <a:cubicBezTo>
                      <a:pt x="7369" y="7670"/>
                      <a:pt x="4487" y="10702"/>
                      <a:pt x="1329" y="9650"/>
                    </a:cubicBezTo>
                    <a:lnTo>
                      <a:pt x="1" y="3685"/>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76"/>
              <p:cNvSpPr/>
              <p:nvPr/>
            </p:nvSpPr>
            <p:spPr>
              <a:xfrm>
                <a:off x="7351625" y="1878875"/>
                <a:ext cx="136625" cy="84000"/>
              </a:xfrm>
              <a:custGeom>
                <a:rect b="b" l="l" r="r" t="t"/>
                <a:pathLst>
                  <a:path extrusionOk="0" h="3360" w="5465">
                    <a:moveTo>
                      <a:pt x="5465" y="1"/>
                    </a:moveTo>
                    <a:lnTo>
                      <a:pt x="1" y="1329"/>
                    </a:lnTo>
                    <a:lnTo>
                      <a:pt x="452" y="3359"/>
                    </a:lnTo>
                    <a:cubicBezTo>
                      <a:pt x="4086" y="2783"/>
                      <a:pt x="5465" y="1"/>
                      <a:pt x="5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76"/>
              <p:cNvSpPr/>
              <p:nvPr/>
            </p:nvSpPr>
            <p:spPr>
              <a:xfrm>
                <a:off x="7344125" y="1987900"/>
                <a:ext cx="224950" cy="172350"/>
              </a:xfrm>
              <a:custGeom>
                <a:rect b="b" l="l" r="r" t="t"/>
                <a:pathLst>
                  <a:path extrusionOk="0" h="6894" w="8998">
                    <a:moveTo>
                      <a:pt x="0" y="2783"/>
                    </a:moveTo>
                    <a:lnTo>
                      <a:pt x="3885" y="728"/>
                    </a:lnTo>
                    <a:lnTo>
                      <a:pt x="5439" y="452"/>
                    </a:lnTo>
                    <a:lnTo>
                      <a:pt x="6266" y="302"/>
                    </a:lnTo>
                    <a:lnTo>
                      <a:pt x="8998" y="1"/>
                    </a:lnTo>
                    <a:cubicBezTo>
                      <a:pt x="7544" y="6893"/>
                      <a:pt x="1253" y="6091"/>
                      <a:pt x="0" y="2783"/>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76"/>
              <p:cNvSpPr/>
              <p:nvPr/>
            </p:nvSpPr>
            <p:spPr>
              <a:xfrm>
                <a:off x="7183100" y="1468475"/>
                <a:ext cx="385975" cy="487500"/>
              </a:xfrm>
              <a:custGeom>
                <a:rect b="b" l="l" r="r" t="t"/>
                <a:pathLst>
                  <a:path extrusionOk="0" h="19500" w="15439">
                    <a:moveTo>
                      <a:pt x="5840" y="828"/>
                    </a:moveTo>
                    <a:cubicBezTo>
                      <a:pt x="12181" y="1"/>
                      <a:pt x="15439" y="3710"/>
                      <a:pt x="14762" y="10803"/>
                    </a:cubicBezTo>
                    <a:cubicBezTo>
                      <a:pt x="14236" y="16442"/>
                      <a:pt x="10652" y="19500"/>
                      <a:pt x="6266" y="18698"/>
                    </a:cubicBezTo>
                    <a:cubicBezTo>
                      <a:pt x="2807" y="18071"/>
                      <a:pt x="677" y="15289"/>
                      <a:pt x="401" y="11079"/>
                    </a:cubicBezTo>
                    <a:cubicBezTo>
                      <a:pt x="0" y="5089"/>
                      <a:pt x="2080" y="1304"/>
                      <a:pt x="5840" y="828"/>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76"/>
              <p:cNvSpPr/>
              <p:nvPr/>
            </p:nvSpPr>
            <p:spPr>
              <a:xfrm>
                <a:off x="7295250" y="1468450"/>
                <a:ext cx="307025" cy="263775"/>
              </a:xfrm>
              <a:custGeom>
                <a:rect b="b" l="l" r="r" t="t"/>
                <a:pathLst>
                  <a:path extrusionOk="0" h="10551" w="12281">
                    <a:moveTo>
                      <a:pt x="3512" y="0"/>
                    </a:moveTo>
                    <a:cubicBezTo>
                      <a:pt x="2410" y="0"/>
                      <a:pt x="1307" y="232"/>
                      <a:pt x="276" y="704"/>
                    </a:cubicBezTo>
                    <a:cubicBezTo>
                      <a:pt x="151" y="754"/>
                      <a:pt x="100" y="904"/>
                      <a:pt x="126" y="1004"/>
                    </a:cubicBezTo>
                    <a:cubicBezTo>
                      <a:pt x="50" y="1054"/>
                      <a:pt x="0" y="1155"/>
                      <a:pt x="25" y="1280"/>
                    </a:cubicBezTo>
                    <a:cubicBezTo>
                      <a:pt x="527" y="3686"/>
                      <a:pt x="1679" y="5892"/>
                      <a:pt x="3309" y="7546"/>
                    </a:cubicBezTo>
                    <a:cubicBezTo>
                      <a:pt x="4988" y="9250"/>
                      <a:pt x="7143" y="10303"/>
                      <a:pt x="9399" y="10503"/>
                    </a:cubicBezTo>
                    <a:cubicBezTo>
                      <a:pt x="9701" y="10531"/>
                      <a:pt x="10011" y="10551"/>
                      <a:pt x="10325" y="10551"/>
                    </a:cubicBezTo>
                    <a:cubicBezTo>
                      <a:pt x="10583" y="10551"/>
                      <a:pt x="10843" y="10537"/>
                      <a:pt x="11103" y="10503"/>
                    </a:cubicBezTo>
                    <a:cubicBezTo>
                      <a:pt x="11529" y="10453"/>
                      <a:pt x="11980" y="10278"/>
                      <a:pt x="12131" y="9751"/>
                    </a:cubicBezTo>
                    <a:cubicBezTo>
                      <a:pt x="12281" y="9200"/>
                      <a:pt x="12131" y="8498"/>
                      <a:pt x="12030" y="7972"/>
                    </a:cubicBezTo>
                    <a:cubicBezTo>
                      <a:pt x="11930" y="7395"/>
                      <a:pt x="11780" y="6844"/>
                      <a:pt x="11579" y="6293"/>
                    </a:cubicBezTo>
                    <a:cubicBezTo>
                      <a:pt x="10827" y="4112"/>
                      <a:pt x="9399" y="2232"/>
                      <a:pt x="7594" y="1130"/>
                    </a:cubicBezTo>
                    <a:cubicBezTo>
                      <a:pt x="6340" y="383"/>
                      <a:pt x="4927" y="0"/>
                      <a:pt x="35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76"/>
              <p:cNvSpPr/>
              <p:nvPr/>
            </p:nvSpPr>
            <p:spPr>
              <a:xfrm>
                <a:off x="7518925" y="1707825"/>
                <a:ext cx="86500" cy="104050"/>
              </a:xfrm>
              <a:custGeom>
                <a:rect b="b" l="l" r="r" t="t"/>
                <a:pathLst>
                  <a:path extrusionOk="0" h="4162" w="3460">
                    <a:moveTo>
                      <a:pt x="427" y="1630"/>
                    </a:moveTo>
                    <a:cubicBezTo>
                      <a:pt x="1" y="2607"/>
                      <a:pt x="276" y="3560"/>
                      <a:pt x="978" y="3860"/>
                    </a:cubicBezTo>
                    <a:cubicBezTo>
                      <a:pt x="1705" y="4161"/>
                      <a:pt x="2607" y="3610"/>
                      <a:pt x="3033" y="2632"/>
                    </a:cubicBezTo>
                    <a:cubicBezTo>
                      <a:pt x="3459" y="1655"/>
                      <a:pt x="3209" y="602"/>
                      <a:pt x="2507" y="302"/>
                    </a:cubicBezTo>
                    <a:cubicBezTo>
                      <a:pt x="1805" y="1"/>
                      <a:pt x="853" y="627"/>
                      <a:pt x="427" y="163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76"/>
              <p:cNvSpPr/>
              <p:nvPr/>
            </p:nvSpPr>
            <p:spPr>
              <a:xfrm>
                <a:off x="7540850" y="1726625"/>
                <a:ext cx="47650" cy="55175"/>
              </a:xfrm>
              <a:custGeom>
                <a:rect b="b" l="l" r="r" t="t"/>
                <a:pathLst>
                  <a:path extrusionOk="0" h="2207" w="1906">
                    <a:moveTo>
                      <a:pt x="226" y="2206"/>
                    </a:moveTo>
                    <a:cubicBezTo>
                      <a:pt x="126" y="2206"/>
                      <a:pt x="51" y="2156"/>
                      <a:pt x="26" y="2056"/>
                    </a:cubicBezTo>
                    <a:cubicBezTo>
                      <a:pt x="1" y="1956"/>
                      <a:pt x="51" y="1855"/>
                      <a:pt x="151" y="1805"/>
                    </a:cubicBezTo>
                    <a:cubicBezTo>
                      <a:pt x="302" y="1755"/>
                      <a:pt x="477" y="1630"/>
                      <a:pt x="477" y="1454"/>
                    </a:cubicBezTo>
                    <a:cubicBezTo>
                      <a:pt x="477" y="1379"/>
                      <a:pt x="452" y="1304"/>
                      <a:pt x="427" y="1229"/>
                    </a:cubicBezTo>
                    <a:cubicBezTo>
                      <a:pt x="402" y="1129"/>
                      <a:pt x="352" y="1028"/>
                      <a:pt x="352" y="928"/>
                    </a:cubicBezTo>
                    <a:cubicBezTo>
                      <a:pt x="352" y="702"/>
                      <a:pt x="427" y="477"/>
                      <a:pt x="602" y="301"/>
                    </a:cubicBezTo>
                    <a:cubicBezTo>
                      <a:pt x="803" y="101"/>
                      <a:pt x="1053" y="1"/>
                      <a:pt x="1304" y="51"/>
                    </a:cubicBezTo>
                    <a:cubicBezTo>
                      <a:pt x="1705" y="126"/>
                      <a:pt x="1906" y="527"/>
                      <a:pt x="1906" y="878"/>
                    </a:cubicBezTo>
                    <a:cubicBezTo>
                      <a:pt x="1881" y="978"/>
                      <a:pt x="1805" y="1053"/>
                      <a:pt x="1705" y="1053"/>
                    </a:cubicBezTo>
                    <a:lnTo>
                      <a:pt x="1680" y="1053"/>
                    </a:lnTo>
                    <a:cubicBezTo>
                      <a:pt x="1580" y="1053"/>
                      <a:pt x="1480" y="978"/>
                      <a:pt x="1505" y="853"/>
                    </a:cubicBezTo>
                    <a:cubicBezTo>
                      <a:pt x="1505" y="677"/>
                      <a:pt x="1404" y="477"/>
                      <a:pt x="1229" y="452"/>
                    </a:cubicBezTo>
                    <a:cubicBezTo>
                      <a:pt x="1129" y="427"/>
                      <a:pt x="978" y="477"/>
                      <a:pt x="878" y="602"/>
                    </a:cubicBezTo>
                    <a:cubicBezTo>
                      <a:pt x="803" y="677"/>
                      <a:pt x="753" y="803"/>
                      <a:pt x="753" y="903"/>
                    </a:cubicBezTo>
                    <a:cubicBezTo>
                      <a:pt x="753" y="953"/>
                      <a:pt x="778" y="1028"/>
                      <a:pt x="803" y="1078"/>
                    </a:cubicBezTo>
                    <a:cubicBezTo>
                      <a:pt x="853" y="1204"/>
                      <a:pt x="903" y="1329"/>
                      <a:pt x="878" y="1479"/>
                    </a:cubicBezTo>
                    <a:cubicBezTo>
                      <a:pt x="853" y="1780"/>
                      <a:pt x="627" y="2081"/>
                      <a:pt x="277" y="2181"/>
                    </a:cubicBezTo>
                    <a:cubicBezTo>
                      <a:pt x="251" y="2206"/>
                      <a:pt x="251" y="2206"/>
                      <a:pt x="226" y="220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76"/>
              <p:cNvSpPr/>
              <p:nvPr/>
            </p:nvSpPr>
            <p:spPr>
              <a:xfrm rot="-1331514">
                <a:off x="7207525" y="1638924"/>
                <a:ext cx="78348" cy="15050"/>
              </a:xfrm>
              <a:custGeom>
                <a:rect b="b" l="l" r="r" t="t"/>
                <a:pathLst>
                  <a:path extrusionOk="0" h="602" w="3134">
                    <a:moveTo>
                      <a:pt x="1881" y="0"/>
                    </a:moveTo>
                    <a:cubicBezTo>
                      <a:pt x="1199" y="0"/>
                      <a:pt x="444" y="272"/>
                      <a:pt x="0" y="601"/>
                    </a:cubicBezTo>
                    <a:cubicBezTo>
                      <a:pt x="0" y="601"/>
                      <a:pt x="975" y="452"/>
                      <a:pt x="1962" y="452"/>
                    </a:cubicBezTo>
                    <a:cubicBezTo>
                      <a:pt x="2373" y="452"/>
                      <a:pt x="2787" y="478"/>
                      <a:pt x="3133" y="551"/>
                    </a:cubicBezTo>
                    <a:cubicBezTo>
                      <a:pt x="2865" y="154"/>
                      <a:pt x="2393" y="0"/>
                      <a:pt x="18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76"/>
              <p:cNvSpPr/>
              <p:nvPr/>
            </p:nvSpPr>
            <p:spPr>
              <a:xfrm rot="2362057">
                <a:off x="7363551" y="1641674"/>
                <a:ext cx="77701" cy="16675"/>
              </a:xfrm>
              <a:custGeom>
                <a:rect b="b" l="l" r="r" t="t"/>
                <a:pathLst>
                  <a:path extrusionOk="0" h="667" w="3108">
                    <a:moveTo>
                      <a:pt x="1183" y="1"/>
                    </a:moveTo>
                    <a:cubicBezTo>
                      <a:pt x="710" y="1"/>
                      <a:pt x="272" y="139"/>
                      <a:pt x="0" y="491"/>
                    </a:cubicBezTo>
                    <a:cubicBezTo>
                      <a:pt x="253" y="449"/>
                      <a:pt x="538" y="433"/>
                      <a:pt x="829" y="433"/>
                    </a:cubicBezTo>
                    <a:cubicBezTo>
                      <a:pt x="1921" y="433"/>
                      <a:pt x="3108" y="667"/>
                      <a:pt x="3108" y="667"/>
                    </a:cubicBezTo>
                    <a:cubicBezTo>
                      <a:pt x="2673" y="307"/>
                      <a:pt x="1888" y="1"/>
                      <a:pt x="1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76"/>
              <p:cNvSpPr/>
              <p:nvPr/>
            </p:nvSpPr>
            <p:spPr>
              <a:xfrm>
                <a:off x="7286475" y="1736650"/>
                <a:ext cx="27600" cy="54550"/>
              </a:xfrm>
              <a:custGeom>
                <a:rect b="b" l="l" r="r" t="t"/>
                <a:pathLst>
                  <a:path extrusionOk="0" h="2182" w="1104">
                    <a:moveTo>
                      <a:pt x="827" y="2181"/>
                    </a:moveTo>
                    <a:cubicBezTo>
                      <a:pt x="827" y="2181"/>
                      <a:pt x="802" y="2181"/>
                      <a:pt x="802" y="2181"/>
                    </a:cubicBezTo>
                    <a:cubicBezTo>
                      <a:pt x="451" y="2106"/>
                      <a:pt x="226" y="1956"/>
                      <a:pt x="101" y="1755"/>
                    </a:cubicBezTo>
                    <a:cubicBezTo>
                      <a:pt x="50" y="1630"/>
                      <a:pt x="0" y="1429"/>
                      <a:pt x="101" y="1179"/>
                    </a:cubicBezTo>
                    <a:cubicBezTo>
                      <a:pt x="151" y="1028"/>
                      <a:pt x="276" y="828"/>
                      <a:pt x="401" y="627"/>
                    </a:cubicBezTo>
                    <a:cubicBezTo>
                      <a:pt x="527" y="452"/>
                      <a:pt x="627" y="276"/>
                      <a:pt x="677" y="151"/>
                    </a:cubicBezTo>
                    <a:cubicBezTo>
                      <a:pt x="727" y="51"/>
                      <a:pt x="827" y="1"/>
                      <a:pt x="953" y="26"/>
                    </a:cubicBezTo>
                    <a:cubicBezTo>
                      <a:pt x="1053" y="76"/>
                      <a:pt x="1103" y="201"/>
                      <a:pt x="1053" y="301"/>
                    </a:cubicBezTo>
                    <a:cubicBezTo>
                      <a:pt x="1003" y="452"/>
                      <a:pt x="878" y="652"/>
                      <a:pt x="752" y="853"/>
                    </a:cubicBezTo>
                    <a:cubicBezTo>
                      <a:pt x="627" y="1028"/>
                      <a:pt x="527" y="1204"/>
                      <a:pt x="477" y="1329"/>
                    </a:cubicBezTo>
                    <a:cubicBezTo>
                      <a:pt x="401" y="1479"/>
                      <a:pt x="451" y="1530"/>
                      <a:pt x="451" y="1555"/>
                    </a:cubicBezTo>
                    <a:cubicBezTo>
                      <a:pt x="527" y="1655"/>
                      <a:pt x="677" y="1730"/>
                      <a:pt x="878" y="1780"/>
                    </a:cubicBezTo>
                    <a:cubicBezTo>
                      <a:pt x="978" y="1805"/>
                      <a:pt x="1053" y="1905"/>
                      <a:pt x="1028" y="2031"/>
                    </a:cubicBezTo>
                    <a:cubicBezTo>
                      <a:pt x="1003" y="2106"/>
                      <a:pt x="928" y="2181"/>
                      <a:pt x="827" y="21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76"/>
              <p:cNvSpPr/>
              <p:nvPr/>
            </p:nvSpPr>
            <p:spPr>
              <a:xfrm>
                <a:off x="7272675" y="1810600"/>
                <a:ext cx="97150" cy="25925"/>
              </a:xfrm>
              <a:custGeom>
                <a:rect b="b" l="l" r="r" t="t"/>
                <a:pathLst>
                  <a:path extrusionOk="0" h="1037" w="3886">
                    <a:moveTo>
                      <a:pt x="3886" y="0"/>
                    </a:moveTo>
                    <a:lnTo>
                      <a:pt x="3886" y="0"/>
                    </a:lnTo>
                    <a:cubicBezTo>
                      <a:pt x="3074" y="90"/>
                      <a:pt x="2289" y="135"/>
                      <a:pt x="1520" y="135"/>
                    </a:cubicBezTo>
                    <a:cubicBezTo>
                      <a:pt x="1008" y="135"/>
                      <a:pt x="502" y="115"/>
                      <a:pt x="1" y="75"/>
                    </a:cubicBezTo>
                    <a:lnTo>
                      <a:pt x="1" y="75"/>
                    </a:lnTo>
                    <a:cubicBezTo>
                      <a:pt x="224" y="666"/>
                      <a:pt x="1079" y="1036"/>
                      <a:pt x="1947" y="1036"/>
                    </a:cubicBezTo>
                    <a:cubicBezTo>
                      <a:pt x="2737" y="1036"/>
                      <a:pt x="3539" y="729"/>
                      <a:pt x="38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76"/>
              <p:cNvSpPr/>
              <p:nvPr/>
            </p:nvSpPr>
            <p:spPr>
              <a:xfrm>
                <a:off x="7968800" y="2254825"/>
                <a:ext cx="372850" cy="709300"/>
              </a:xfrm>
              <a:custGeom>
                <a:rect b="b" l="l" r="r" t="t"/>
                <a:pathLst>
                  <a:path extrusionOk="0" h="28372" w="14914">
                    <a:moveTo>
                      <a:pt x="14036" y="5239"/>
                    </a:moveTo>
                    <a:cubicBezTo>
                      <a:pt x="14036" y="5239"/>
                      <a:pt x="12006" y="9675"/>
                      <a:pt x="9775" y="14462"/>
                    </a:cubicBezTo>
                    <a:cubicBezTo>
                      <a:pt x="7194" y="20076"/>
                      <a:pt x="4362" y="26166"/>
                      <a:pt x="4362" y="26166"/>
                    </a:cubicBezTo>
                    <a:cubicBezTo>
                      <a:pt x="3284" y="28372"/>
                      <a:pt x="1" y="27094"/>
                      <a:pt x="702" y="24738"/>
                    </a:cubicBezTo>
                    <a:lnTo>
                      <a:pt x="7695" y="2783"/>
                    </a:lnTo>
                    <a:cubicBezTo>
                      <a:pt x="8271" y="978"/>
                      <a:pt x="10201" y="1"/>
                      <a:pt x="11981" y="577"/>
                    </a:cubicBezTo>
                    <a:cubicBezTo>
                      <a:pt x="13936" y="1179"/>
                      <a:pt x="14913" y="3409"/>
                      <a:pt x="14036" y="5239"/>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76"/>
              <p:cNvSpPr/>
              <p:nvPr/>
            </p:nvSpPr>
            <p:spPr>
              <a:xfrm>
                <a:off x="7739475" y="2819375"/>
                <a:ext cx="344650" cy="226200"/>
              </a:xfrm>
              <a:custGeom>
                <a:rect b="b" l="l" r="r" t="t"/>
                <a:pathLst>
                  <a:path extrusionOk="0" h="9048" w="13786">
                    <a:moveTo>
                      <a:pt x="9750" y="527"/>
                    </a:moveTo>
                    <a:cubicBezTo>
                      <a:pt x="9750" y="527"/>
                      <a:pt x="6467" y="0"/>
                      <a:pt x="5615" y="501"/>
                    </a:cubicBezTo>
                    <a:cubicBezTo>
                      <a:pt x="4763" y="1003"/>
                      <a:pt x="1" y="4988"/>
                      <a:pt x="527" y="5589"/>
                    </a:cubicBezTo>
                    <a:cubicBezTo>
                      <a:pt x="903" y="5990"/>
                      <a:pt x="4838" y="2832"/>
                      <a:pt x="4838" y="2832"/>
                    </a:cubicBezTo>
                    <a:cubicBezTo>
                      <a:pt x="4838" y="2832"/>
                      <a:pt x="828" y="6391"/>
                      <a:pt x="1129" y="7018"/>
                    </a:cubicBezTo>
                    <a:cubicBezTo>
                      <a:pt x="1429" y="7644"/>
                      <a:pt x="5740" y="4010"/>
                      <a:pt x="5740" y="4010"/>
                    </a:cubicBezTo>
                    <a:cubicBezTo>
                      <a:pt x="5740" y="4010"/>
                      <a:pt x="2632" y="7494"/>
                      <a:pt x="3083" y="7845"/>
                    </a:cubicBezTo>
                    <a:cubicBezTo>
                      <a:pt x="3560" y="8171"/>
                      <a:pt x="7444" y="4737"/>
                      <a:pt x="7444" y="4737"/>
                    </a:cubicBezTo>
                    <a:cubicBezTo>
                      <a:pt x="7444" y="4737"/>
                      <a:pt x="4738" y="8296"/>
                      <a:pt x="5013" y="8672"/>
                    </a:cubicBezTo>
                    <a:cubicBezTo>
                      <a:pt x="5264" y="9048"/>
                      <a:pt x="8948" y="5288"/>
                      <a:pt x="8948" y="5288"/>
                    </a:cubicBezTo>
                    <a:cubicBezTo>
                      <a:pt x="8948" y="5288"/>
                      <a:pt x="13058" y="5589"/>
                      <a:pt x="13384" y="3108"/>
                    </a:cubicBezTo>
                    <a:cubicBezTo>
                      <a:pt x="13785" y="75"/>
                      <a:pt x="9750" y="527"/>
                      <a:pt x="9750" y="527"/>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76"/>
              <p:cNvSpPr/>
              <p:nvPr/>
            </p:nvSpPr>
            <p:spPr>
              <a:xfrm>
                <a:off x="7500750" y="1939000"/>
                <a:ext cx="539500" cy="945650"/>
              </a:xfrm>
              <a:custGeom>
                <a:rect b="b" l="l" r="r" t="t"/>
                <a:pathLst>
                  <a:path extrusionOk="0" h="37826" w="21580">
                    <a:moveTo>
                      <a:pt x="10715" y="1"/>
                    </a:moveTo>
                    <a:cubicBezTo>
                      <a:pt x="7467" y="1"/>
                      <a:pt x="4314" y="380"/>
                      <a:pt x="1279" y="1230"/>
                    </a:cubicBezTo>
                    <a:cubicBezTo>
                      <a:pt x="1" y="13010"/>
                      <a:pt x="552" y="23887"/>
                      <a:pt x="4061" y="36092"/>
                    </a:cubicBezTo>
                    <a:cubicBezTo>
                      <a:pt x="4312" y="36995"/>
                      <a:pt x="5114" y="37621"/>
                      <a:pt x="6041" y="37696"/>
                    </a:cubicBezTo>
                    <a:cubicBezTo>
                      <a:pt x="7041" y="37782"/>
                      <a:pt x="7970" y="37826"/>
                      <a:pt x="8837" y="37826"/>
                    </a:cubicBezTo>
                    <a:cubicBezTo>
                      <a:pt x="15305" y="37826"/>
                      <a:pt x="18287" y="35398"/>
                      <a:pt x="21580" y="30027"/>
                    </a:cubicBezTo>
                    <a:cubicBezTo>
                      <a:pt x="19450" y="19000"/>
                      <a:pt x="15941" y="11130"/>
                      <a:pt x="11028" y="2"/>
                    </a:cubicBezTo>
                    <a:cubicBezTo>
                      <a:pt x="10924" y="1"/>
                      <a:pt x="10819" y="1"/>
                      <a:pt x="107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76"/>
              <p:cNvSpPr/>
              <p:nvPr/>
            </p:nvSpPr>
            <p:spPr>
              <a:xfrm>
                <a:off x="7648625" y="2575425"/>
                <a:ext cx="273225" cy="158225"/>
              </a:xfrm>
              <a:custGeom>
                <a:rect b="b" l="l" r="r" t="t"/>
                <a:pathLst>
                  <a:path extrusionOk="0" h="6329" w="10929">
                    <a:moveTo>
                      <a:pt x="712" y="1"/>
                    </a:moveTo>
                    <a:cubicBezTo>
                      <a:pt x="350" y="1"/>
                      <a:pt x="0" y="502"/>
                      <a:pt x="326" y="886"/>
                    </a:cubicBezTo>
                    <a:cubicBezTo>
                      <a:pt x="2758" y="3818"/>
                      <a:pt x="6266" y="5773"/>
                      <a:pt x="10026" y="6325"/>
                    </a:cubicBezTo>
                    <a:cubicBezTo>
                      <a:pt x="10050" y="6327"/>
                      <a:pt x="10075" y="6329"/>
                      <a:pt x="10098" y="6329"/>
                    </a:cubicBezTo>
                    <a:cubicBezTo>
                      <a:pt x="10697" y="6329"/>
                      <a:pt x="10928" y="5444"/>
                      <a:pt x="10301" y="5347"/>
                    </a:cubicBezTo>
                    <a:cubicBezTo>
                      <a:pt x="6692" y="4821"/>
                      <a:pt x="3384" y="2991"/>
                      <a:pt x="1028" y="159"/>
                    </a:cubicBezTo>
                    <a:cubicBezTo>
                      <a:pt x="934" y="48"/>
                      <a:pt x="823" y="1"/>
                      <a:pt x="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76"/>
              <p:cNvSpPr/>
              <p:nvPr/>
            </p:nvSpPr>
            <p:spPr>
              <a:xfrm>
                <a:off x="7121675" y="2030525"/>
                <a:ext cx="246275" cy="847150"/>
              </a:xfrm>
              <a:custGeom>
                <a:rect b="b" l="l" r="r" t="t"/>
                <a:pathLst>
                  <a:path extrusionOk="0" h="33886" w="9851">
                    <a:moveTo>
                      <a:pt x="9851" y="0"/>
                    </a:moveTo>
                    <a:lnTo>
                      <a:pt x="9851" y="0"/>
                    </a:lnTo>
                    <a:cubicBezTo>
                      <a:pt x="7745" y="451"/>
                      <a:pt x="5515" y="2156"/>
                      <a:pt x="3610" y="3860"/>
                    </a:cubicBezTo>
                    <a:cubicBezTo>
                      <a:pt x="2683" y="15188"/>
                      <a:pt x="1" y="19825"/>
                      <a:pt x="2507" y="28271"/>
                    </a:cubicBezTo>
                    <a:cubicBezTo>
                      <a:pt x="3485" y="30602"/>
                      <a:pt x="6768" y="33208"/>
                      <a:pt x="9023" y="33885"/>
                    </a:cubicBezTo>
                    <a:cubicBezTo>
                      <a:pt x="8748" y="18672"/>
                      <a:pt x="9324" y="11905"/>
                      <a:pt x="98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76"/>
              <p:cNvSpPr/>
              <p:nvPr/>
            </p:nvSpPr>
            <p:spPr>
              <a:xfrm>
                <a:off x="7165550" y="2556350"/>
                <a:ext cx="64550" cy="128950"/>
              </a:xfrm>
              <a:custGeom>
                <a:rect b="b" l="l" r="r" t="t"/>
                <a:pathLst>
                  <a:path extrusionOk="0" h="5158" w="2582">
                    <a:moveTo>
                      <a:pt x="2045" y="1"/>
                    </a:moveTo>
                    <a:cubicBezTo>
                      <a:pt x="1825" y="1"/>
                      <a:pt x="1596" y="143"/>
                      <a:pt x="1554" y="371"/>
                    </a:cubicBezTo>
                    <a:cubicBezTo>
                      <a:pt x="1278" y="1624"/>
                      <a:pt x="727" y="2827"/>
                      <a:pt x="0" y="3855"/>
                    </a:cubicBezTo>
                    <a:cubicBezTo>
                      <a:pt x="50" y="4281"/>
                      <a:pt x="126" y="4707"/>
                      <a:pt x="226" y="5158"/>
                    </a:cubicBezTo>
                    <a:cubicBezTo>
                      <a:pt x="1354" y="3855"/>
                      <a:pt x="2156" y="2326"/>
                      <a:pt x="2532" y="646"/>
                    </a:cubicBezTo>
                    <a:cubicBezTo>
                      <a:pt x="2582" y="371"/>
                      <a:pt x="2456" y="95"/>
                      <a:pt x="2181" y="20"/>
                    </a:cubicBezTo>
                    <a:cubicBezTo>
                      <a:pt x="2137" y="7"/>
                      <a:pt x="2092" y="1"/>
                      <a:pt x="20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76"/>
              <p:cNvSpPr/>
              <p:nvPr/>
            </p:nvSpPr>
            <p:spPr>
              <a:xfrm>
                <a:off x="7770175" y="1939025"/>
                <a:ext cx="643525" cy="853150"/>
              </a:xfrm>
              <a:custGeom>
                <a:rect b="b" l="l" r="r" t="t"/>
                <a:pathLst>
                  <a:path extrusionOk="0" h="34126" w="25741">
                    <a:moveTo>
                      <a:pt x="251" y="1"/>
                    </a:moveTo>
                    <a:lnTo>
                      <a:pt x="251" y="1"/>
                    </a:lnTo>
                    <a:cubicBezTo>
                      <a:pt x="1" y="6242"/>
                      <a:pt x="1104" y="11329"/>
                      <a:pt x="3961" y="14963"/>
                    </a:cubicBezTo>
                    <a:cubicBezTo>
                      <a:pt x="6968" y="17044"/>
                      <a:pt x="9374" y="18397"/>
                      <a:pt x="12958" y="18723"/>
                    </a:cubicBezTo>
                    <a:cubicBezTo>
                      <a:pt x="11354" y="22708"/>
                      <a:pt x="10377" y="26016"/>
                      <a:pt x="9450" y="30678"/>
                    </a:cubicBezTo>
                    <a:cubicBezTo>
                      <a:pt x="9349" y="31179"/>
                      <a:pt x="9575" y="31730"/>
                      <a:pt x="10001" y="32031"/>
                    </a:cubicBezTo>
                    <a:cubicBezTo>
                      <a:pt x="11505" y="33134"/>
                      <a:pt x="13059" y="33911"/>
                      <a:pt x="14663" y="34111"/>
                    </a:cubicBezTo>
                    <a:cubicBezTo>
                      <a:pt x="14724" y="34121"/>
                      <a:pt x="14786" y="34126"/>
                      <a:pt x="14847" y="34126"/>
                    </a:cubicBezTo>
                    <a:cubicBezTo>
                      <a:pt x="15259" y="34126"/>
                      <a:pt x="15654" y="33913"/>
                      <a:pt x="15916" y="33585"/>
                    </a:cubicBezTo>
                    <a:cubicBezTo>
                      <a:pt x="19750" y="28573"/>
                      <a:pt x="22758" y="23861"/>
                      <a:pt x="24963" y="17695"/>
                    </a:cubicBezTo>
                    <a:cubicBezTo>
                      <a:pt x="25740" y="15590"/>
                      <a:pt x="25014" y="13209"/>
                      <a:pt x="23209" y="11856"/>
                    </a:cubicBezTo>
                    <a:cubicBezTo>
                      <a:pt x="16843" y="7169"/>
                      <a:pt x="9023" y="3309"/>
                      <a:pt x="2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176"/>
              <p:cNvSpPr/>
              <p:nvPr/>
            </p:nvSpPr>
            <p:spPr>
              <a:xfrm>
                <a:off x="7877950" y="1989175"/>
                <a:ext cx="195525" cy="124575"/>
              </a:xfrm>
              <a:custGeom>
                <a:rect b="b" l="l" r="r" t="t"/>
                <a:pathLst>
                  <a:path extrusionOk="0" h="4983" w="7821">
                    <a:moveTo>
                      <a:pt x="928" y="0"/>
                    </a:moveTo>
                    <a:cubicBezTo>
                      <a:pt x="778" y="175"/>
                      <a:pt x="627" y="401"/>
                      <a:pt x="527" y="627"/>
                    </a:cubicBezTo>
                    <a:cubicBezTo>
                      <a:pt x="1" y="1980"/>
                      <a:pt x="1354" y="3784"/>
                      <a:pt x="3560" y="4637"/>
                    </a:cubicBezTo>
                    <a:cubicBezTo>
                      <a:pt x="4172" y="4876"/>
                      <a:pt x="4733" y="4983"/>
                      <a:pt x="5234" y="4983"/>
                    </a:cubicBezTo>
                    <a:cubicBezTo>
                      <a:pt x="6520" y="4983"/>
                      <a:pt x="7417" y="4282"/>
                      <a:pt x="7795" y="3308"/>
                    </a:cubicBezTo>
                    <a:cubicBezTo>
                      <a:pt x="7795" y="3258"/>
                      <a:pt x="7795" y="3208"/>
                      <a:pt x="7820" y="3158"/>
                    </a:cubicBezTo>
                    <a:cubicBezTo>
                      <a:pt x="5615" y="2055"/>
                      <a:pt x="3309" y="1003"/>
                      <a:pt x="9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76"/>
              <p:cNvSpPr/>
              <p:nvPr/>
            </p:nvSpPr>
            <p:spPr>
              <a:xfrm>
                <a:off x="7328450" y="1975375"/>
                <a:ext cx="67075" cy="158550"/>
              </a:xfrm>
              <a:custGeom>
                <a:rect b="b" l="l" r="r" t="t"/>
                <a:pathLst>
                  <a:path extrusionOk="0" h="6342" w="2683">
                    <a:moveTo>
                      <a:pt x="1479" y="1"/>
                    </a:moveTo>
                    <a:lnTo>
                      <a:pt x="1" y="2758"/>
                    </a:lnTo>
                    <a:lnTo>
                      <a:pt x="1379" y="6342"/>
                    </a:lnTo>
                    <a:cubicBezTo>
                      <a:pt x="1379" y="6342"/>
                      <a:pt x="2682" y="3635"/>
                      <a:pt x="2382" y="2682"/>
                    </a:cubicBezTo>
                    <a:cubicBezTo>
                      <a:pt x="2081" y="1730"/>
                      <a:pt x="1479" y="1"/>
                      <a:pt x="14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76"/>
              <p:cNvSpPr/>
              <p:nvPr/>
            </p:nvSpPr>
            <p:spPr>
              <a:xfrm>
                <a:off x="7478825" y="1939025"/>
                <a:ext cx="121575" cy="180500"/>
              </a:xfrm>
              <a:custGeom>
                <a:rect b="b" l="l" r="r" t="t"/>
                <a:pathLst>
                  <a:path extrusionOk="0" h="7220" w="4863">
                    <a:moveTo>
                      <a:pt x="1429" y="1"/>
                    </a:moveTo>
                    <a:cubicBezTo>
                      <a:pt x="1429" y="1"/>
                      <a:pt x="76" y="3159"/>
                      <a:pt x="26" y="4562"/>
                    </a:cubicBezTo>
                    <a:cubicBezTo>
                      <a:pt x="1" y="5966"/>
                      <a:pt x="1680" y="7219"/>
                      <a:pt x="1680" y="7219"/>
                    </a:cubicBezTo>
                    <a:lnTo>
                      <a:pt x="4863" y="602"/>
                    </a:lnTo>
                    <a:lnTo>
                      <a:pt x="1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8" name="Google Shape;3108;p176"/>
              <p:cNvGrpSpPr/>
              <p:nvPr/>
            </p:nvGrpSpPr>
            <p:grpSpPr>
              <a:xfrm flipH="1" rot="1539062">
                <a:off x="6780536" y="1861765"/>
                <a:ext cx="243533" cy="553570"/>
                <a:chOff x="4017611" y="2966684"/>
                <a:chExt cx="190500" cy="432975"/>
              </a:xfrm>
            </p:grpSpPr>
            <p:sp>
              <p:nvSpPr>
                <p:cNvPr id="3109" name="Google Shape;3109;p176"/>
                <p:cNvSpPr/>
                <p:nvPr/>
              </p:nvSpPr>
              <p:spPr>
                <a:xfrm>
                  <a:off x="4017611" y="2966684"/>
                  <a:ext cx="190500" cy="432975"/>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76"/>
                <p:cNvSpPr/>
                <p:nvPr/>
              </p:nvSpPr>
              <p:spPr>
                <a:xfrm>
                  <a:off x="4028886" y="3190984"/>
                  <a:ext cx="176100" cy="153550"/>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76"/>
                <p:cNvSpPr/>
                <p:nvPr/>
              </p:nvSpPr>
              <p:spPr>
                <a:xfrm>
                  <a:off x="4044561" y="3139459"/>
                  <a:ext cx="71375" cy="131425"/>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12" name="Google Shape;3112;p176"/>
            <p:cNvGrpSpPr/>
            <p:nvPr/>
          </p:nvGrpSpPr>
          <p:grpSpPr>
            <a:xfrm flipH="1" rot="4499925">
              <a:off x="7378033" y="1050492"/>
              <a:ext cx="1050054" cy="866638"/>
              <a:chOff x="4262825" y="982625"/>
              <a:chExt cx="875350" cy="722450"/>
            </a:xfrm>
          </p:grpSpPr>
          <p:sp>
            <p:nvSpPr>
              <p:cNvPr id="3113" name="Google Shape;3113;p176"/>
              <p:cNvSpPr/>
              <p:nvPr/>
            </p:nvSpPr>
            <p:spPr>
              <a:xfrm>
                <a:off x="4517225" y="1071450"/>
                <a:ext cx="471825" cy="619225"/>
              </a:xfrm>
              <a:custGeom>
                <a:rect b="b" l="l" r="r" t="t"/>
                <a:pathLst>
                  <a:path extrusionOk="0" h="24769" w="18873">
                    <a:moveTo>
                      <a:pt x="1429" y="107"/>
                    </a:moveTo>
                    <a:cubicBezTo>
                      <a:pt x="2055" y="107"/>
                      <a:pt x="3283" y="1059"/>
                      <a:pt x="4937" y="2813"/>
                    </a:cubicBezTo>
                    <a:cubicBezTo>
                      <a:pt x="6867" y="4868"/>
                      <a:pt x="9148" y="7801"/>
                      <a:pt x="11354" y="11084"/>
                    </a:cubicBezTo>
                    <a:cubicBezTo>
                      <a:pt x="15840" y="17701"/>
                      <a:pt x="18722" y="23891"/>
                      <a:pt x="17669" y="24593"/>
                    </a:cubicBezTo>
                    <a:cubicBezTo>
                      <a:pt x="17608" y="24635"/>
                      <a:pt x="17532" y="24656"/>
                      <a:pt x="17441" y="24656"/>
                    </a:cubicBezTo>
                    <a:cubicBezTo>
                      <a:pt x="16829" y="24656"/>
                      <a:pt x="15572" y="23708"/>
                      <a:pt x="13935" y="21961"/>
                    </a:cubicBezTo>
                    <a:cubicBezTo>
                      <a:pt x="12005" y="19881"/>
                      <a:pt x="9724" y="16949"/>
                      <a:pt x="7494" y="13691"/>
                    </a:cubicBezTo>
                    <a:cubicBezTo>
                      <a:pt x="3033" y="7074"/>
                      <a:pt x="150" y="883"/>
                      <a:pt x="1178" y="157"/>
                    </a:cubicBezTo>
                    <a:cubicBezTo>
                      <a:pt x="1253" y="132"/>
                      <a:pt x="1328" y="107"/>
                      <a:pt x="1429" y="107"/>
                    </a:cubicBezTo>
                    <a:close/>
                    <a:moveTo>
                      <a:pt x="1419" y="1"/>
                    </a:moveTo>
                    <a:cubicBezTo>
                      <a:pt x="1308" y="1"/>
                      <a:pt x="1211" y="26"/>
                      <a:pt x="1128" y="81"/>
                    </a:cubicBezTo>
                    <a:cubicBezTo>
                      <a:pt x="0" y="833"/>
                      <a:pt x="2757" y="6848"/>
                      <a:pt x="7419" y="13741"/>
                    </a:cubicBezTo>
                    <a:cubicBezTo>
                      <a:pt x="9624" y="17024"/>
                      <a:pt x="11905" y="19956"/>
                      <a:pt x="13860" y="22036"/>
                    </a:cubicBezTo>
                    <a:cubicBezTo>
                      <a:pt x="14862" y="23089"/>
                      <a:pt x="16567" y="24768"/>
                      <a:pt x="17444" y="24768"/>
                    </a:cubicBezTo>
                    <a:cubicBezTo>
                      <a:pt x="17569" y="24768"/>
                      <a:pt x="17644" y="24743"/>
                      <a:pt x="17745" y="24693"/>
                    </a:cubicBezTo>
                    <a:cubicBezTo>
                      <a:pt x="18872" y="23916"/>
                      <a:pt x="16090" y="17926"/>
                      <a:pt x="11454" y="11034"/>
                    </a:cubicBezTo>
                    <a:cubicBezTo>
                      <a:pt x="9223" y="7751"/>
                      <a:pt x="6943" y="4793"/>
                      <a:pt x="5013" y="2738"/>
                    </a:cubicBezTo>
                    <a:cubicBezTo>
                      <a:pt x="4009" y="1667"/>
                      <a:pt x="2310" y="1"/>
                      <a:pt x="1419"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76"/>
              <p:cNvSpPr/>
              <p:nvPr/>
            </p:nvSpPr>
            <p:spPr>
              <a:xfrm>
                <a:off x="4406950" y="1203225"/>
                <a:ext cx="686725" cy="355250"/>
              </a:xfrm>
              <a:custGeom>
                <a:rect b="b" l="l" r="r" t="t"/>
                <a:pathLst>
                  <a:path extrusionOk="0" h="14210" w="27469">
                    <a:moveTo>
                      <a:pt x="1579" y="99"/>
                    </a:moveTo>
                    <a:cubicBezTo>
                      <a:pt x="3684" y="99"/>
                      <a:pt x="9073" y="2079"/>
                      <a:pt x="14912" y="5036"/>
                    </a:cubicBezTo>
                    <a:cubicBezTo>
                      <a:pt x="18421" y="6841"/>
                      <a:pt x="21604" y="8745"/>
                      <a:pt x="23885" y="10400"/>
                    </a:cubicBezTo>
                    <a:cubicBezTo>
                      <a:pt x="26115" y="12054"/>
                      <a:pt x="27243" y="13282"/>
                      <a:pt x="26968" y="13808"/>
                    </a:cubicBezTo>
                    <a:cubicBezTo>
                      <a:pt x="26863" y="14013"/>
                      <a:pt x="26562" y="14111"/>
                      <a:pt x="26097" y="14111"/>
                    </a:cubicBezTo>
                    <a:cubicBezTo>
                      <a:pt x="24008" y="14111"/>
                      <a:pt x="18605" y="12144"/>
                      <a:pt x="12782" y="9171"/>
                    </a:cubicBezTo>
                    <a:cubicBezTo>
                      <a:pt x="5664" y="5537"/>
                      <a:pt x="150" y="1527"/>
                      <a:pt x="727" y="399"/>
                    </a:cubicBezTo>
                    <a:cubicBezTo>
                      <a:pt x="827" y="199"/>
                      <a:pt x="1128" y="99"/>
                      <a:pt x="1579" y="99"/>
                    </a:cubicBezTo>
                    <a:close/>
                    <a:moveTo>
                      <a:pt x="1614" y="1"/>
                    </a:moveTo>
                    <a:cubicBezTo>
                      <a:pt x="1090" y="1"/>
                      <a:pt x="749" y="113"/>
                      <a:pt x="627" y="349"/>
                    </a:cubicBezTo>
                    <a:cubicBezTo>
                      <a:pt x="0" y="1577"/>
                      <a:pt x="5338" y="5487"/>
                      <a:pt x="12732" y="9272"/>
                    </a:cubicBezTo>
                    <a:cubicBezTo>
                      <a:pt x="18697" y="12304"/>
                      <a:pt x="23935" y="14209"/>
                      <a:pt x="26065" y="14209"/>
                    </a:cubicBezTo>
                    <a:cubicBezTo>
                      <a:pt x="26592" y="14209"/>
                      <a:pt x="26943" y="14109"/>
                      <a:pt x="27068" y="13858"/>
                    </a:cubicBezTo>
                    <a:cubicBezTo>
                      <a:pt x="27469" y="13056"/>
                      <a:pt x="25288" y="11302"/>
                      <a:pt x="23960" y="10324"/>
                    </a:cubicBezTo>
                    <a:cubicBezTo>
                      <a:pt x="21679" y="8645"/>
                      <a:pt x="18471" y="6740"/>
                      <a:pt x="14937" y="4936"/>
                    </a:cubicBezTo>
                    <a:cubicBezTo>
                      <a:pt x="8994" y="1893"/>
                      <a:pt x="3762" y="1"/>
                      <a:pt x="161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76"/>
              <p:cNvSpPr/>
              <p:nvPr/>
            </p:nvSpPr>
            <p:spPr>
              <a:xfrm>
                <a:off x="5043525" y="1301550"/>
                <a:ext cx="94650" cy="94625"/>
              </a:xfrm>
              <a:custGeom>
                <a:rect b="b" l="l" r="r" t="t"/>
                <a:pathLst>
                  <a:path extrusionOk="0" h="3785" w="3786">
                    <a:moveTo>
                      <a:pt x="1881" y="0"/>
                    </a:moveTo>
                    <a:lnTo>
                      <a:pt x="1229" y="1228"/>
                    </a:lnTo>
                    <a:lnTo>
                      <a:pt x="1" y="1905"/>
                    </a:lnTo>
                    <a:lnTo>
                      <a:pt x="1229" y="2557"/>
                    </a:lnTo>
                    <a:lnTo>
                      <a:pt x="1906" y="3785"/>
                    </a:lnTo>
                    <a:lnTo>
                      <a:pt x="2582" y="2557"/>
                    </a:lnTo>
                    <a:lnTo>
                      <a:pt x="3785" y="1880"/>
                    </a:lnTo>
                    <a:lnTo>
                      <a:pt x="2557" y="1228"/>
                    </a:lnTo>
                    <a:lnTo>
                      <a:pt x="18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76"/>
              <p:cNvSpPr/>
              <p:nvPr/>
            </p:nvSpPr>
            <p:spPr>
              <a:xfrm>
                <a:off x="4298550" y="982625"/>
                <a:ext cx="94625" cy="94000"/>
              </a:xfrm>
              <a:custGeom>
                <a:rect b="b" l="l" r="r" t="t"/>
                <a:pathLst>
                  <a:path extrusionOk="0" h="3760" w="3785">
                    <a:moveTo>
                      <a:pt x="1880" y="0"/>
                    </a:moveTo>
                    <a:lnTo>
                      <a:pt x="1228" y="1228"/>
                    </a:lnTo>
                    <a:lnTo>
                      <a:pt x="0" y="1905"/>
                    </a:lnTo>
                    <a:lnTo>
                      <a:pt x="1228" y="2557"/>
                    </a:lnTo>
                    <a:lnTo>
                      <a:pt x="1905" y="3760"/>
                    </a:lnTo>
                    <a:lnTo>
                      <a:pt x="2557" y="2557"/>
                    </a:lnTo>
                    <a:lnTo>
                      <a:pt x="3785" y="1880"/>
                    </a:lnTo>
                    <a:lnTo>
                      <a:pt x="2557" y="1203"/>
                    </a:lnTo>
                    <a:lnTo>
                      <a:pt x="1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76"/>
              <p:cNvSpPr/>
              <p:nvPr/>
            </p:nvSpPr>
            <p:spPr>
              <a:xfrm>
                <a:off x="5069225" y="1640525"/>
                <a:ext cx="64550" cy="64550"/>
              </a:xfrm>
              <a:custGeom>
                <a:rect b="b" l="l" r="r" t="t"/>
                <a:pathLst>
                  <a:path extrusionOk="0" h="2582" w="2582">
                    <a:moveTo>
                      <a:pt x="1279" y="0"/>
                    </a:moveTo>
                    <a:lnTo>
                      <a:pt x="828" y="852"/>
                    </a:lnTo>
                    <a:lnTo>
                      <a:pt x="0" y="1304"/>
                    </a:lnTo>
                    <a:lnTo>
                      <a:pt x="853" y="1755"/>
                    </a:lnTo>
                    <a:lnTo>
                      <a:pt x="1304" y="2582"/>
                    </a:lnTo>
                    <a:lnTo>
                      <a:pt x="1755" y="1755"/>
                    </a:lnTo>
                    <a:lnTo>
                      <a:pt x="2582" y="1278"/>
                    </a:lnTo>
                    <a:lnTo>
                      <a:pt x="1755" y="827"/>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76"/>
              <p:cNvSpPr/>
              <p:nvPr/>
            </p:nvSpPr>
            <p:spPr>
              <a:xfrm>
                <a:off x="4262825" y="1176225"/>
                <a:ext cx="63950" cy="64575"/>
              </a:xfrm>
              <a:custGeom>
                <a:rect b="b" l="l" r="r" t="t"/>
                <a:pathLst>
                  <a:path extrusionOk="0" h="2583" w="2558">
                    <a:moveTo>
                      <a:pt x="1279" y="1"/>
                    </a:moveTo>
                    <a:lnTo>
                      <a:pt x="828" y="853"/>
                    </a:lnTo>
                    <a:lnTo>
                      <a:pt x="1" y="1304"/>
                    </a:lnTo>
                    <a:lnTo>
                      <a:pt x="828" y="1755"/>
                    </a:lnTo>
                    <a:lnTo>
                      <a:pt x="1304" y="2582"/>
                    </a:lnTo>
                    <a:lnTo>
                      <a:pt x="1730" y="1755"/>
                    </a:lnTo>
                    <a:lnTo>
                      <a:pt x="2557" y="1279"/>
                    </a:lnTo>
                    <a:lnTo>
                      <a:pt x="1730" y="828"/>
                    </a:lnTo>
                    <a:lnTo>
                      <a:pt x="12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76"/>
              <p:cNvSpPr/>
              <p:nvPr/>
            </p:nvSpPr>
            <p:spPr>
              <a:xfrm>
                <a:off x="4680125" y="1053425"/>
                <a:ext cx="64550" cy="64550"/>
              </a:xfrm>
              <a:custGeom>
                <a:rect b="b" l="l" r="r" t="t"/>
                <a:pathLst>
                  <a:path extrusionOk="0" h="2582" w="2582">
                    <a:moveTo>
                      <a:pt x="1279" y="0"/>
                    </a:moveTo>
                    <a:lnTo>
                      <a:pt x="828" y="828"/>
                    </a:lnTo>
                    <a:lnTo>
                      <a:pt x="0" y="1304"/>
                    </a:lnTo>
                    <a:lnTo>
                      <a:pt x="828" y="1755"/>
                    </a:lnTo>
                    <a:lnTo>
                      <a:pt x="1304" y="2582"/>
                    </a:lnTo>
                    <a:lnTo>
                      <a:pt x="1755" y="1730"/>
                    </a:lnTo>
                    <a:lnTo>
                      <a:pt x="2582" y="1279"/>
                    </a:lnTo>
                    <a:lnTo>
                      <a:pt x="1730" y="828"/>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0" name="Google Shape;3120;p176"/>
            <p:cNvGrpSpPr/>
            <p:nvPr/>
          </p:nvGrpSpPr>
          <p:grpSpPr>
            <a:xfrm flipH="1" rot="-431665">
              <a:off x="7313362" y="1926409"/>
              <a:ext cx="241387" cy="58924"/>
              <a:chOff x="4294125" y="1000150"/>
              <a:chExt cx="206775" cy="50475"/>
            </a:xfrm>
          </p:grpSpPr>
          <p:sp>
            <p:nvSpPr>
              <p:cNvPr id="3121" name="Google Shape;3121;p176"/>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76"/>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23" name="Google Shape;3123;p176"/>
          <p:cNvGrpSpPr/>
          <p:nvPr/>
        </p:nvGrpSpPr>
        <p:grpSpPr>
          <a:xfrm>
            <a:off x="2417020" y="3606828"/>
            <a:ext cx="4310155" cy="2958377"/>
            <a:chOff x="2417020" y="3530628"/>
            <a:chExt cx="4310155" cy="2958377"/>
          </a:xfrm>
        </p:grpSpPr>
        <p:grpSp>
          <p:nvGrpSpPr>
            <p:cNvPr id="3124" name="Google Shape;3124;p176"/>
            <p:cNvGrpSpPr/>
            <p:nvPr/>
          </p:nvGrpSpPr>
          <p:grpSpPr>
            <a:xfrm rot="5400000">
              <a:off x="4037158" y="3897908"/>
              <a:ext cx="1069542" cy="334981"/>
              <a:chOff x="6511499" y="3837746"/>
              <a:chExt cx="1420752" cy="444980"/>
            </a:xfrm>
          </p:grpSpPr>
          <p:sp>
            <p:nvSpPr>
              <p:cNvPr id="3125" name="Google Shape;3125;p17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7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76"/>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7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9" name="Google Shape;3129;p176"/>
            <p:cNvGrpSpPr/>
            <p:nvPr/>
          </p:nvGrpSpPr>
          <p:grpSpPr>
            <a:xfrm rot="5400000">
              <a:off x="2517396" y="3897908"/>
              <a:ext cx="1069542" cy="334981"/>
              <a:chOff x="6511499" y="3837746"/>
              <a:chExt cx="1420752" cy="444980"/>
            </a:xfrm>
          </p:grpSpPr>
          <p:sp>
            <p:nvSpPr>
              <p:cNvPr id="3130" name="Google Shape;3130;p17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7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76"/>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7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4" name="Google Shape;3134;p176"/>
            <p:cNvGrpSpPr/>
            <p:nvPr/>
          </p:nvGrpSpPr>
          <p:grpSpPr>
            <a:xfrm>
              <a:off x="5535771" y="3703541"/>
              <a:ext cx="437131" cy="859526"/>
              <a:chOff x="7860913" y="3179548"/>
              <a:chExt cx="567114" cy="1115109"/>
            </a:xfrm>
          </p:grpSpPr>
          <p:sp>
            <p:nvSpPr>
              <p:cNvPr id="3135" name="Google Shape;3135;p17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7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7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8" name="Google Shape;3138;p176"/>
            <p:cNvGrpSpPr/>
            <p:nvPr/>
          </p:nvGrpSpPr>
          <p:grpSpPr>
            <a:xfrm>
              <a:off x="5283054" y="3608275"/>
              <a:ext cx="481650" cy="947062"/>
              <a:chOff x="7860913" y="3179548"/>
              <a:chExt cx="567114" cy="1115109"/>
            </a:xfrm>
          </p:grpSpPr>
          <p:sp>
            <p:nvSpPr>
              <p:cNvPr id="3139" name="Google Shape;3139;p17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7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7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2" name="Google Shape;3142;p176"/>
            <p:cNvGrpSpPr/>
            <p:nvPr/>
          </p:nvGrpSpPr>
          <p:grpSpPr>
            <a:xfrm flipH="1">
              <a:off x="2417020" y="3658132"/>
              <a:ext cx="4310155" cy="2830873"/>
              <a:chOff x="5095620" y="3302332"/>
              <a:chExt cx="4310155" cy="2830873"/>
            </a:xfrm>
          </p:grpSpPr>
          <p:sp>
            <p:nvSpPr>
              <p:cNvPr id="3143" name="Google Shape;3143;p176"/>
              <p:cNvSpPr/>
              <p:nvPr/>
            </p:nvSpPr>
            <p:spPr>
              <a:xfrm flipH="1">
                <a:off x="5250275" y="4168463"/>
                <a:ext cx="4073007" cy="166317"/>
              </a:xfrm>
              <a:custGeom>
                <a:rect b="b" l="l" r="r" t="t"/>
                <a:pathLst>
                  <a:path extrusionOk="0" h="3234" w="79199">
                    <a:moveTo>
                      <a:pt x="902" y="1"/>
                    </a:moveTo>
                    <a:lnTo>
                      <a:pt x="0" y="3234"/>
                    </a:lnTo>
                    <a:lnTo>
                      <a:pt x="79199" y="3234"/>
                    </a:lnTo>
                    <a:lnTo>
                      <a:pt x="79199" y="677"/>
                    </a:lnTo>
                    <a:lnTo>
                      <a:pt x="9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76"/>
              <p:cNvSpPr/>
              <p:nvPr/>
            </p:nvSpPr>
            <p:spPr>
              <a:xfrm flipH="1">
                <a:off x="8816724" y="4334725"/>
                <a:ext cx="589051" cy="1798480"/>
              </a:xfrm>
              <a:custGeom>
                <a:rect b="b" l="l" r="r" t="t"/>
                <a:pathLst>
                  <a:path extrusionOk="0" h="71932" w="11454">
                    <a:moveTo>
                      <a:pt x="6416" y="1"/>
                    </a:moveTo>
                    <a:lnTo>
                      <a:pt x="0" y="71931"/>
                    </a:lnTo>
                    <a:lnTo>
                      <a:pt x="1930" y="71931"/>
                    </a:lnTo>
                    <a:lnTo>
                      <a:pt x="114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76"/>
              <p:cNvSpPr/>
              <p:nvPr/>
            </p:nvSpPr>
            <p:spPr>
              <a:xfrm flipH="1">
                <a:off x="8103946" y="4334725"/>
                <a:ext cx="589102" cy="1798480"/>
              </a:xfrm>
              <a:custGeom>
                <a:rect b="b" l="l" r="r" t="t"/>
                <a:pathLst>
                  <a:path extrusionOk="0" h="71932" w="11455">
                    <a:moveTo>
                      <a:pt x="6392" y="1"/>
                    </a:moveTo>
                    <a:lnTo>
                      <a:pt x="1" y="71931"/>
                    </a:lnTo>
                    <a:lnTo>
                      <a:pt x="1931" y="71931"/>
                    </a:lnTo>
                    <a:lnTo>
                      <a:pt x="114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76"/>
              <p:cNvSpPr/>
              <p:nvPr/>
            </p:nvSpPr>
            <p:spPr>
              <a:xfrm flipH="1">
                <a:off x="5095620" y="4334725"/>
                <a:ext cx="589102" cy="1798480"/>
              </a:xfrm>
              <a:custGeom>
                <a:rect b="b" l="l" r="r" t="t"/>
                <a:pathLst>
                  <a:path extrusionOk="0" h="71932" w="11455">
                    <a:moveTo>
                      <a:pt x="0" y="1"/>
                    </a:moveTo>
                    <a:lnTo>
                      <a:pt x="9524" y="71931"/>
                    </a:lnTo>
                    <a:lnTo>
                      <a:pt x="11454" y="71931"/>
                    </a:lnTo>
                    <a:lnTo>
                      <a:pt x="5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76"/>
              <p:cNvSpPr/>
              <p:nvPr/>
            </p:nvSpPr>
            <p:spPr>
              <a:xfrm flipH="1">
                <a:off x="5808398" y="4334725"/>
                <a:ext cx="589102" cy="1798480"/>
              </a:xfrm>
              <a:custGeom>
                <a:rect b="b" l="l" r="r" t="t"/>
                <a:pathLst>
                  <a:path extrusionOk="0" h="71932" w="11455">
                    <a:moveTo>
                      <a:pt x="1" y="1"/>
                    </a:moveTo>
                    <a:lnTo>
                      <a:pt x="9525" y="71931"/>
                    </a:lnTo>
                    <a:lnTo>
                      <a:pt x="11454" y="71931"/>
                    </a:lnTo>
                    <a:lnTo>
                      <a:pt x="50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76"/>
              <p:cNvSpPr/>
              <p:nvPr/>
            </p:nvSpPr>
            <p:spPr>
              <a:xfrm flipH="1">
                <a:off x="5359817" y="4334726"/>
                <a:ext cx="3846211" cy="69684"/>
              </a:xfrm>
              <a:custGeom>
                <a:rect b="b" l="l" r="r" t="t"/>
                <a:pathLst>
                  <a:path extrusionOk="0" h="1355" w="74789">
                    <a:moveTo>
                      <a:pt x="352" y="1"/>
                    </a:moveTo>
                    <a:lnTo>
                      <a:pt x="1" y="1354"/>
                    </a:lnTo>
                    <a:lnTo>
                      <a:pt x="74788" y="1354"/>
                    </a:lnTo>
                    <a:lnTo>
                      <a:pt x="7478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9" name="Google Shape;3149;p176"/>
              <p:cNvGrpSpPr/>
              <p:nvPr/>
            </p:nvGrpSpPr>
            <p:grpSpPr>
              <a:xfrm>
                <a:off x="6303549" y="3302332"/>
                <a:ext cx="2366536" cy="890673"/>
                <a:chOff x="6227349" y="3302332"/>
                <a:chExt cx="2366536" cy="890673"/>
              </a:xfrm>
            </p:grpSpPr>
            <p:grpSp>
              <p:nvGrpSpPr>
                <p:cNvPr id="3150" name="Google Shape;3150;p176"/>
                <p:cNvGrpSpPr/>
                <p:nvPr/>
              </p:nvGrpSpPr>
              <p:grpSpPr>
                <a:xfrm flipH="1">
                  <a:off x="6227349" y="3302332"/>
                  <a:ext cx="1552486" cy="890673"/>
                  <a:chOff x="6660394" y="3302332"/>
                  <a:chExt cx="1552486" cy="890673"/>
                </a:xfrm>
              </p:grpSpPr>
              <p:sp>
                <p:nvSpPr>
                  <p:cNvPr id="3151" name="Google Shape;3151;p176"/>
                  <p:cNvSpPr/>
                  <p:nvPr/>
                </p:nvSpPr>
                <p:spPr>
                  <a:xfrm flipH="1">
                    <a:off x="6660394" y="3302332"/>
                    <a:ext cx="391878" cy="890673"/>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76"/>
                  <p:cNvSpPr/>
                  <p:nvPr/>
                </p:nvSpPr>
                <p:spPr>
                  <a:xfrm flipH="1">
                    <a:off x="6666823" y="3763733"/>
                    <a:ext cx="362255" cy="315868"/>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76"/>
                  <p:cNvSpPr/>
                  <p:nvPr/>
                </p:nvSpPr>
                <p:spPr>
                  <a:xfrm flipH="1">
                    <a:off x="6850008" y="3657743"/>
                    <a:ext cx="146826" cy="270354"/>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76"/>
                  <p:cNvSpPr/>
                  <p:nvPr/>
                </p:nvSpPr>
                <p:spPr>
                  <a:xfrm>
                    <a:off x="7298860" y="3803281"/>
                    <a:ext cx="914021" cy="389718"/>
                  </a:xfrm>
                  <a:custGeom>
                    <a:rect b="b" l="l" r="r" t="t"/>
                    <a:pathLst>
                      <a:path extrusionOk="0" h="7578" w="17773">
                        <a:moveTo>
                          <a:pt x="7652" y="0"/>
                        </a:moveTo>
                        <a:cubicBezTo>
                          <a:pt x="7060" y="0"/>
                          <a:pt x="6510" y="309"/>
                          <a:pt x="6169" y="811"/>
                        </a:cubicBezTo>
                        <a:cubicBezTo>
                          <a:pt x="6043" y="1037"/>
                          <a:pt x="5918" y="1312"/>
                          <a:pt x="5768" y="1638"/>
                        </a:cubicBezTo>
                        <a:lnTo>
                          <a:pt x="1106" y="1688"/>
                        </a:lnTo>
                        <a:cubicBezTo>
                          <a:pt x="1131" y="1588"/>
                          <a:pt x="1131" y="1463"/>
                          <a:pt x="1156" y="1362"/>
                        </a:cubicBezTo>
                        <a:cubicBezTo>
                          <a:pt x="1198" y="1112"/>
                          <a:pt x="1000" y="970"/>
                          <a:pt x="804" y="970"/>
                        </a:cubicBezTo>
                        <a:cubicBezTo>
                          <a:pt x="646" y="970"/>
                          <a:pt x="488" y="1061"/>
                          <a:pt x="454" y="1262"/>
                        </a:cubicBezTo>
                        <a:cubicBezTo>
                          <a:pt x="329" y="2164"/>
                          <a:pt x="179" y="3092"/>
                          <a:pt x="28" y="4019"/>
                        </a:cubicBezTo>
                        <a:cubicBezTo>
                          <a:pt x="0" y="4259"/>
                          <a:pt x="202" y="4403"/>
                          <a:pt x="398" y="4403"/>
                        </a:cubicBezTo>
                        <a:cubicBezTo>
                          <a:pt x="550" y="4403"/>
                          <a:pt x="697" y="4316"/>
                          <a:pt x="730" y="4119"/>
                        </a:cubicBezTo>
                        <a:cubicBezTo>
                          <a:pt x="755" y="4019"/>
                          <a:pt x="755" y="3894"/>
                          <a:pt x="780" y="3793"/>
                        </a:cubicBezTo>
                        <a:lnTo>
                          <a:pt x="5166" y="5172"/>
                        </a:lnTo>
                        <a:cubicBezTo>
                          <a:pt x="5191" y="5498"/>
                          <a:pt x="5216" y="5773"/>
                          <a:pt x="5267" y="6024"/>
                        </a:cubicBezTo>
                        <a:cubicBezTo>
                          <a:pt x="5442" y="6801"/>
                          <a:pt x="6144" y="7377"/>
                          <a:pt x="6946" y="7402"/>
                        </a:cubicBezTo>
                        <a:lnTo>
                          <a:pt x="8700" y="7428"/>
                        </a:lnTo>
                        <a:lnTo>
                          <a:pt x="14615" y="7553"/>
                        </a:lnTo>
                        <a:lnTo>
                          <a:pt x="15868" y="7578"/>
                        </a:lnTo>
                        <a:cubicBezTo>
                          <a:pt x="16419" y="7578"/>
                          <a:pt x="16896" y="7202"/>
                          <a:pt x="17021" y="6651"/>
                        </a:cubicBezTo>
                        <a:lnTo>
                          <a:pt x="17648" y="3593"/>
                        </a:lnTo>
                        <a:cubicBezTo>
                          <a:pt x="17773" y="2991"/>
                          <a:pt x="17397" y="2390"/>
                          <a:pt x="16795" y="2240"/>
                        </a:cubicBezTo>
                        <a:lnTo>
                          <a:pt x="15592" y="1939"/>
                        </a:lnTo>
                        <a:lnTo>
                          <a:pt x="9828" y="485"/>
                        </a:lnTo>
                        <a:lnTo>
                          <a:pt x="8099" y="59"/>
                        </a:lnTo>
                        <a:cubicBezTo>
                          <a:pt x="7949" y="19"/>
                          <a:pt x="7799" y="0"/>
                          <a:pt x="7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76"/>
                  <p:cNvSpPr/>
                  <p:nvPr/>
                </p:nvSpPr>
                <p:spPr>
                  <a:xfrm>
                    <a:off x="7746273" y="3828223"/>
                    <a:ext cx="354490" cy="363490"/>
                  </a:xfrm>
                  <a:custGeom>
                    <a:rect b="b" l="l" r="r" t="t"/>
                    <a:pathLst>
                      <a:path extrusionOk="0" h="7068" w="6893">
                        <a:moveTo>
                          <a:pt x="1128" y="0"/>
                        </a:moveTo>
                        <a:cubicBezTo>
                          <a:pt x="526" y="2281"/>
                          <a:pt x="151" y="4612"/>
                          <a:pt x="0" y="6943"/>
                        </a:cubicBezTo>
                        <a:lnTo>
                          <a:pt x="5915" y="7068"/>
                        </a:lnTo>
                        <a:cubicBezTo>
                          <a:pt x="6065" y="5163"/>
                          <a:pt x="6391" y="3283"/>
                          <a:pt x="6892" y="1454"/>
                        </a:cubicBezTo>
                        <a:lnTo>
                          <a:pt x="1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76"/>
                  <p:cNvSpPr/>
                  <p:nvPr/>
                </p:nvSpPr>
                <p:spPr>
                  <a:xfrm>
                    <a:off x="7640951" y="4036450"/>
                    <a:ext cx="286040" cy="101569"/>
                  </a:xfrm>
                  <a:custGeom>
                    <a:rect b="b" l="l" r="r" t="t"/>
                    <a:pathLst>
                      <a:path extrusionOk="0" h="1975" w="5562">
                        <a:moveTo>
                          <a:pt x="1376" y="0"/>
                        </a:moveTo>
                        <a:cubicBezTo>
                          <a:pt x="657" y="0"/>
                          <a:pt x="114" y="215"/>
                          <a:pt x="68" y="788"/>
                        </a:cubicBezTo>
                        <a:cubicBezTo>
                          <a:pt x="1" y="1511"/>
                          <a:pt x="2144" y="1975"/>
                          <a:pt x="3698" y="1975"/>
                        </a:cubicBezTo>
                        <a:cubicBezTo>
                          <a:pt x="4461" y="1975"/>
                          <a:pt x="5083" y="1863"/>
                          <a:pt x="5231" y="1615"/>
                        </a:cubicBezTo>
                        <a:cubicBezTo>
                          <a:pt x="5562" y="1110"/>
                          <a:pt x="3013"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7" name="Google Shape;3157;p176"/>
                <p:cNvGrpSpPr/>
                <p:nvPr/>
              </p:nvGrpSpPr>
              <p:grpSpPr>
                <a:xfrm flipH="1">
                  <a:off x="7269999" y="3302332"/>
                  <a:ext cx="1323886" cy="890673"/>
                  <a:chOff x="6660394" y="3302332"/>
                  <a:chExt cx="1323886" cy="890673"/>
                </a:xfrm>
              </p:grpSpPr>
              <p:sp>
                <p:nvSpPr>
                  <p:cNvPr id="3158" name="Google Shape;3158;p176"/>
                  <p:cNvSpPr/>
                  <p:nvPr/>
                </p:nvSpPr>
                <p:spPr>
                  <a:xfrm flipH="1">
                    <a:off x="6660394" y="3302332"/>
                    <a:ext cx="391878" cy="890673"/>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76"/>
                  <p:cNvSpPr/>
                  <p:nvPr/>
                </p:nvSpPr>
                <p:spPr>
                  <a:xfrm flipH="1">
                    <a:off x="6666823" y="3763733"/>
                    <a:ext cx="362255" cy="315868"/>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76"/>
                  <p:cNvSpPr/>
                  <p:nvPr/>
                </p:nvSpPr>
                <p:spPr>
                  <a:xfrm flipH="1">
                    <a:off x="6850008" y="3657743"/>
                    <a:ext cx="146826" cy="270354"/>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76"/>
                  <p:cNvSpPr/>
                  <p:nvPr/>
                </p:nvSpPr>
                <p:spPr>
                  <a:xfrm flipH="1">
                    <a:off x="7070260" y="3803281"/>
                    <a:ext cx="914021" cy="389718"/>
                  </a:xfrm>
                  <a:custGeom>
                    <a:rect b="b" l="l" r="r" t="t"/>
                    <a:pathLst>
                      <a:path extrusionOk="0" h="7578" w="17773">
                        <a:moveTo>
                          <a:pt x="7652" y="0"/>
                        </a:moveTo>
                        <a:cubicBezTo>
                          <a:pt x="7060" y="0"/>
                          <a:pt x="6510" y="309"/>
                          <a:pt x="6169" y="811"/>
                        </a:cubicBezTo>
                        <a:cubicBezTo>
                          <a:pt x="6043" y="1037"/>
                          <a:pt x="5918" y="1312"/>
                          <a:pt x="5768" y="1638"/>
                        </a:cubicBezTo>
                        <a:lnTo>
                          <a:pt x="1106" y="1688"/>
                        </a:lnTo>
                        <a:cubicBezTo>
                          <a:pt x="1131" y="1588"/>
                          <a:pt x="1131" y="1463"/>
                          <a:pt x="1156" y="1362"/>
                        </a:cubicBezTo>
                        <a:cubicBezTo>
                          <a:pt x="1198" y="1112"/>
                          <a:pt x="1000" y="970"/>
                          <a:pt x="804" y="970"/>
                        </a:cubicBezTo>
                        <a:cubicBezTo>
                          <a:pt x="646" y="970"/>
                          <a:pt x="488" y="1061"/>
                          <a:pt x="454" y="1262"/>
                        </a:cubicBezTo>
                        <a:cubicBezTo>
                          <a:pt x="329" y="2164"/>
                          <a:pt x="179" y="3092"/>
                          <a:pt x="28" y="4019"/>
                        </a:cubicBezTo>
                        <a:cubicBezTo>
                          <a:pt x="0" y="4259"/>
                          <a:pt x="202" y="4403"/>
                          <a:pt x="398" y="4403"/>
                        </a:cubicBezTo>
                        <a:cubicBezTo>
                          <a:pt x="550" y="4403"/>
                          <a:pt x="697" y="4316"/>
                          <a:pt x="730" y="4119"/>
                        </a:cubicBezTo>
                        <a:cubicBezTo>
                          <a:pt x="755" y="4019"/>
                          <a:pt x="755" y="3894"/>
                          <a:pt x="780" y="3793"/>
                        </a:cubicBezTo>
                        <a:lnTo>
                          <a:pt x="5166" y="5172"/>
                        </a:lnTo>
                        <a:cubicBezTo>
                          <a:pt x="5191" y="5498"/>
                          <a:pt x="5216" y="5773"/>
                          <a:pt x="5267" y="6024"/>
                        </a:cubicBezTo>
                        <a:cubicBezTo>
                          <a:pt x="5442" y="6801"/>
                          <a:pt x="6144" y="7377"/>
                          <a:pt x="6946" y="7402"/>
                        </a:cubicBezTo>
                        <a:lnTo>
                          <a:pt x="8700" y="7428"/>
                        </a:lnTo>
                        <a:lnTo>
                          <a:pt x="14615" y="7553"/>
                        </a:lnTo>
                        <a:lnTo>
                          <a:pt x="15868" y="7578"/>
                        </a:lnTo>
                        <a:cubicBezTo>
                          <a:pt x="16419" y="7578"/>
                          <a:pt x="16896" y="7202"/>
                          <a:pt x="17021" y="6651"/>
                        </a:cubicBezTo>
                        <a:lnTo>
                          <a:pt x="17648" y="3593"/>
                        </a:lnTo>
                        <a:cubicBezTo>
                          <a:pt x="17773" y="2991"/>
                          <a:pt x="17397" y="2390"/>
                          <a:pt x="16795" y="2240"/>
                        </a:cubicBezTo>
                        <a:lnTo>
                          <a:pt x="15592" y="1939"/>
                        </a:lnTo>
                        <a:lnTo>
                          <a:pt x="9828" y="485"/>
                        </a:lnTo>
                        <a:lnTo>
                          <a:pt x="8099" y="59"/>
                        </a:lnTo>
                        <a:cubicBezTo>
                          <a:pt x="7949" y="19"/>
                          <a:pt x="7799" y="0"/>
                          <a:pt x="76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76"/>
                  <p:cNvSpPr/>
                  <p:nvPr/>
                </p:nvSpPr>
                <p:spPr>
                  <a:xfrm flipH="1">
                    <a:off x="7182377" y="3828223"/>
                    <a:ext cx="354490" cy="363490"/>
                  </a:xfrm>
                  <a:custGeom>
                    <a:rect b="b" l="l" r="r" t="t"/>
                    <a:pathLst>
                      <a:path extrusionOk="0" h="7068" w="6893">
                        <a:moveTo>
                          <a:pt x="1128" y="0"/>
                        </a:moveTo>
                        <a:cubicBezTo>
                          <a:pt x="526" y="2281"/>
                          <a:pt x="151" y="4612"/>
                          <a:pt x="0" y="6943"/>
                        </a:cubicBezTo>
                        <a:lnTo>
                          <a:pt x="5915" y="7068"/>
                        </a:lnTo>
                        <a:cubicBezTo>
                          <a:pt x="6065" y="5163"/>
                          <a:pt x="6391" y="3283"/>
                          <a:pt x="6892" y="1454"/>
                        </a:cubicBezTo>
                        <a:lnTo>
                          <a:pt x="1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76"/>
                  <p:cNvSpPr/>
                  <p:nvPr/>
                </p:nvSpPr>
                <p:spPr>
                  <a:xfrm flipH="1">
                    <a:off x="7356149" y="4036450"/>
                    <a:ext cx="286040" cy="101569"/>
                  </a:xfrm>
                  <a:custGeom>
                    <a:rect b="b" l="l" r="r" t="t"/>
                    <a:pathLst>
                      <a:path extrusionOk="0" h="1975" w="5562">
                        <a:moveTo>
                          <a:pt x="1376" y="0"/>
                        </a:moveTo>
                        <a:cubicBezTo>
                          <a:pt x="657" y="0"/>
                          <a:pt x="114" y="215"/>
                          <a:pt x="68" y="788"/>
                        </a:cubicBezTo>
                        <a:cubicBezTo>
                          <a:pt x="1" y="1511"/>
                          <a:pt x="2144" y="1975"/>
                          <a:pt x="3698" y="1975"/>
                        </a:cubicBezTo>
                        <a:cubicBezTo>
                          <a:pt x="4461" y="1975"/>
                          <a:pt x="5083" y="1863"/>
                          <a:pt x="5231" y="1615"/>
                        </a:cubicBezTo>
                        <a:cubicBezTo>
                          <a:pt x="5562" y="1110"/>
                          <a:pt x="3013"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7" name="Shape 3167"/>
        <p:cNvGrpSpPr/>
        <p:nvPr/>
      </p:nvGrpSpPr>
      <p:grpSpPr>
        <a:xfrm>
          <a:off x="0" y="0"/>
          <a:ext cx="0" cy="0"/>
          <a:chOff x="0" y="0"/>
          <a:chExt cx="0" cy="0"/>
        </a:xfrm>
      </p:grpSpPr>
      <p:sp>
        <p:nvSpPr>
          <p:cNvPr id="3168" name="Google Shape;3168;p177"/>
          <p:cNvSpPr txBox="1"/>
          <p:nvPr>
            <p:ph idx="1" type="body"/>
          </p:nvPr>
        </p:nvSpPr>
        <p:spPr>
          <a:xfrm>
            <a:off x="871551" y="1480325"/>
            <a:ext cx="7165200" cy="29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McCauley, H. L., Jones, K. A., Rofey, D. L., Reid, T. A., Miller, E., &amp;amp; Coulter, R. W. S. (2020). Sexual Assault, Alcohol Use, and Gender of Sexual Partners Among Cisgender Women Seeking Care at US College Health Centers, 2015-2018. American Journal of Public Health, 110(6), 850–856. https://doi.org/10.2105/ajph.2020.305586  </a:t>
            </a:r>
            <a:endParaRPr sz="1200"/>
          </a:p>
          <a:p>
            <a:pPr indent="0" lvl="0" marL="0" rtl="0" algn="l">
              <a:spcBef>
                <a:spcPts val="1200"/>
              </a:spcBef>
              <a:spcAft>
                <a:spcPts val="0"/>
              </a:spcAft>
              <a:buNone/>
            </a:pPr>
            <a:r>
              <a:rPr lang="en" sz="1200"/>
              <a:t>Koss, M. P., Abbey, A., Campbell, R., Cook, S., Norris, J., Testa, M., Ullman, S., West, C., &amp;amp; White, J. (2007). Revising the SES: A collaborative process to improve assessment of sexual aggression and victimization. Psychology of Women Quarterly, 31(4), 357–370. https://doi.org/10.1111/j.1471-6402.2007.00385.x </a:t>
            </a:r>
            <a:endParaRPr sz="1200"/>
          </a:p>
          <a:p>
            <a:pPr indent="0" lvl="0" marL="0" rtl="0" algn="l">
              <a:spcBef>
                <a:spcPts val="1200"/>
              </a:spcBef>
              <a:spcAft>
                <a:spcPts val="0"/>
              </a:spcAft>
              <a:buNone/>
            </a:pPr>
            <a:r>
              <a:rPr lang="en" sz="1200"/>
              <a:t>Mouilso, E. R., Fischer, S., &amp;amp; Calhoun, K. S. (2012). A prospective study of sexual assault and alcohol use among first-year college women. Violence and Victims, 27(1), 78–94. https://doi.org/10.1891/0886-6708.27.1.78 </a:t>
            </a:r>
            <a:endParaRPr sz="1200"/>
          </a:p>
          <a:p>
            <a:pPr indent="0" lvl="0" marL="0" rtl="0" algn="l">
              <a:spcBef>
                <a:spcPts val="1200"/>
              </a:spcBef>
              <a:spcAft>
                <a:spcPts val="1200"/>
              </a:spcAft>
              <a:buNone/>
            </a:pPr>
            <a:r>
              <a:t/>
            </a:r>
            <a:endParaRPr/>
          </a:p>
        </p:txBody>
      </p:sp>
      <p:sp>
        <p:nvSpPr>
          <p:cNvPr id="3169" name="Google Shape;3169;p177"/>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 Cited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3" name="Shape 3173"/>
        <p:cNvGrpSpPr/>
        <p:nvPr/>
      </p:nvGrpSpPr>
      <p:grpSpPr>
        <a:xfrm>
          <a:off x="0" y="0"/>
          <a:ext cx="0" cy="0"/>
          <a:chOff x="0" y="0"/>
          <a:chExt cx="0" cy="0"/>
        </a:xfrm>
      </p:grpSpPr>
      <p:sp>
        <p:nvSpPr>
          <p:cNvPr id="3174" name="Google Shape;3174;p178"/>
          <p:cNvSpPr txBox="1"/>
          <p:nvPr>
            <p:ph idx="1" type="body"/>
          </p:nvPr>
        </p:nvSpPr>
        <p:spPr>
          <a:xfrm>
            <a:off x="871551" y="1480325"/>
            <a:ext cx="7165200" cy="29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Peterson, R., Dvorak, R. D., Woerner, J., &amp;amp; Lewis, M. A. (2021). Internalizing symptoms, alcohol use, and protective behavioral strategies: Associations with regretted sexual experiences of college students. Journal of Affective Disorders, 283, 363–372. https://doi.org/10.1016/j.jad.2021.01.077  </a:t>
            </a:r>
            <a:endParaRPr sz="1200"/>
          </a:p>
          <a:p>
            <a:pPr indent="0" lvl="0" marL="0" rtl="0" algn="l">
              <a:spcBef>
                <a:spcPts val="1200"/>
              </a:spcBef>
              <a:spcAft>
                <a:spcPts val="0"/>
              </a:spcAft>
              <a:buNone/>
            </a:pPr>
            <a:r>
              <a:rPr lang="en" sz="1200"/>
              <a:t>Schneider, L. J., Soh-Chiew Ee, J., &amp;amp; Aronson, H. (1994). Effects of victim gender and physical vs. psychological trauma/injury on observers' perceptions of sexual assault and its aftereffects. Sex Roles, 30(11-12), 793–808. https://doi.org/10.1007/bf01544232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a:p>
        </p:txBody>
      </p:sp>
      <p:sp>
        <p:nvSpPr>
          <p:cNvPr id="3175" name="Google Shape;3175;p178"/>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 Cited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9" name="Shape 3179"/>
        <p:cNvGrpSpPr/>
        <p:nvPr/>
      </p:nvGrpSpPr>
      <p:grpSpPr>
        <a:xfrm>
          <a:off x="0" y="0"/>
          <a:ext cx="0" cy="0"/>
          <a:chOff x="0" y="0"/>
          <a:chExt cx="0" cy="0"/>
        </a:xfrm>
      </p:grpSpPr>
      <p:sp>
        <p:nvSpPr>
          <p:cNvPr id="3180" name="Google Shape;3180;p179"/>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3181" name="Google Shape;3181;p179"/>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500">
                <a:latin typeface="Poppins ExtraBold"/>
                <a:ea typeface="Poppins ExtraBold"/>
                <a:cs typeface="Poppins ExtraBold"/>
                <a:sym typeface="Poppins ExtraBold"/>
              </a:rPr>
              <a:t>Do you have any questions?</a:t>
            </a:r>
            <a:endParaRPr b="0" sz="2500">
              <a:latin typeface="Poppins ExtraBold"/>
              <a:ea typeface="Poppins ExtraBold"/>
              <a:cs typeface="Poppins ExtraBold"/>
              <a:sym typeface="Poppins ExtraBold"/>
            </a:endParaRPr>
          </a:p>
          <a:p>
            <a:pPr indent="0" lvl="0" marL="0" rtl="0" algn="l">
              <a:spcBef>
                <a:spcPts val="0"/>
              </a:spcBef>
              <a:spcAft>
                <a:spcPts val="0"/>
              </a:spcAft>
              <a:buNone/>
            </a:pPr>
            <a:r>
              <a:rPr lang="en" sz="1400">
                <a:latin typeface="Amiko"/>
                <a:ea typeface="Amiko"/>
                <a:cs typeface="Amiko"/>
                <a:sym typeface="Amiko"/>
              </a:rPr>
              <a:t>Lisibue@siue.edu</a:t>
            </a:r>
            <a:endParaRPr sz="1400">
              <a:latin typeface="Amiko"/>
              <a:ea typeface="Amiko"/>
              <a:cs typeface="Amiko"/>
              <a:sym typeface="Amiko"/>
            </a:endParaRPr>
          </a:p>
        </p:txBody>
      </p:sp>
      <p:grpSp>
        <p:nvGrpSpPr>
          <p:cNvPr id="3182" name="Google Shape;3182;p179"/>
          <p:cNvGrpSpPr/>
          <p:nvPr/>
        </p:nvGrpSpPr>
        <p:grpSpPr>
          <a:xfrm rot="-1562663">
            <a:off x="448950" y="1324197"/>
            <a:ext cx="747985" cy="1470753"/>
            <a:chOff x="7860913" y="3179548"/>
            <a:chExt cx="567114" cy="1115109"/>
          </a:xfrm>
        </p:grpSpPr>
        <p:sp>
          <p:nvSpPr>
            <p:cNvPr id="3183" name="Google Shape;3183;p17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7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7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6" name="Google Shape;3186;p179"/>
          <p:cNvGrpSpPr/>
          <p:nvPr/>
        </p:nvGrpSpPr>
        <p:grpSpPr>
          <a:xfrm rot="1997738">
            <a:off x="1100638" y="2544671"/>
            <a:ext cx="884206" cy="2637690"/>
            <a:chOff x="7860913" y="3179548"/>
            <a:chExt cx="567114" cy="1115109"/>
          </a:xfrm>
        </p:grpSpPr>
        <p:sp>
          <p:nvSpPr>
            <p:cNvPr id="3187" name="Google Shape;3187;p17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7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79"/>
            <p:cNvSpPr/>
            <p:nvPr/>
          </p:nvSpPr>
          <p:spPr>
            <a:xfrm rot="1277500">
              <a:off x="7933511" y="3665425"/>
              <a:ext cx="160643" cy="271095"/>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0" name="Google Shape;3190;p179"/>
          <p:cNvGrpSpPr/>
          <p:nvPr/>
        </p:nvGrpSpPr>
        <p:grpSpPr>
          <a:xfrm rot="9643266">
            <a:off x="1600346" y="686471"/>
            <a:ext cx="1345159" cy="421305"/>
            <a:chOff x="6511499" y="3837746"/>
            <a:chExt cx="1420752" cy="444980"/>
          </a:xfrm>
        </p:grpSpPr>
        <p:sp>
          <p:nvSpPr>
            <p:cNvPr id="3191" name="Google Shape;3191;p17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7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79"/>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79"/>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5" name="Google Shape;3195;p179"/>
          <p:cNvGrpSpPr/>
          <p:nvPr/>
        </p:nvGrpSpPr>
        <p:grpSpPr>
          <a:xfrm rot="2662697">
            <a:off x="2093327" y="1985343"/>
            <a:ext cx="898085" cy="322515"/>
            <a:chOff x="6511499" y="3837746"/>
            <a:chExt cx="1420752" cy="444980"/>
          </a:xfrm>
        </p:grpSpPr>
        <p:sp>
          <p:nvSpPr>
            <p:cNvPr id="3196" name="Google Shape;3196;p17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7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79"/>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79"/>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179"/>
          <p:cNvGrpSpPr/>
          <p:nvPr/>
        </p:nvGrpSpPr>
        <p:grpSpPr>
          <a:xfrm>
            <a:off x="6103482" y="1983385"/>
            <a:ext cx="3276440" cy="1967276"/>
            <a:chOff x="6259357" y="3187710"/>
            <a:chExt cx="3276440" cy="1967276"/>
          </a:xfrm>
        </p:grpSpPr>
        <p:grpSp>
          <p:nvGrpSpPr>
            <p:cNvPr id="3201" name="Google Shape;3201;p179"/>
            <p:cNvGrpSpPr/>
            <p:nvPr/>
          </p:nvGrpSpPr>
          <p:grpSpPr>
            <a:xfrm rot="-3424512">
              <a:off x="6502811" y="4068686"/>
              <a:ext cx="760778" cy="993814"/>
              <a:chOff x="1669300" y="2772675"/>
              <a:chExt cx="590900" cy="644400"/>
            </a:xfrm>
          </p:grpSpPr>
          <p:sp>
            <p:nvSpPr>
              <p:cNvPr id="3202" name="Google Shape;3202;p179"/>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79"/>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79"/>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5" name="Google Shape;3205;p179"/>
            <p:cNvGrpSpPr/>
            <p:nvPr/>
          </p:nvGrpSpPr>
          <p:grpSpPr>
            <a:xfrm rot="-1223365">
              <a:off x="6595943" y="3665003"/>
              <a:ext cx="2887424" cy="820227"/>
              <a:chOff x="6365799" y="3837746"/>
              <a:chExt cx="1566452" cy="444980"/>
            </a:xfrm>
          </p:grpSpPr>
          <p:sp>
            <p:nvSpPr>
              <p:cNvPr id="3206" name="Google Shape;3206;p17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7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79"/>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79"/>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156"/>
          <p:cNvSpPr txBox="1"/>
          <p:nvPr>
            <p:ph type="title"/>
          </p:nvPr>
        </p:nvSpPr>
        <p:spPr>
          <a:xfrm>
            <a:off x="1390950" y="2183737"/>
            <a:ext cx="6362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51" name="Google Shape;2051;p156"/>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2052" name="Google Shape;2052;p156"/>
          <p:cNvGrpSpPr/>
          <p:nvPr/>
        </p:nvGrpSpPr>
        <p:grpSpPr>
          <a:xfrm rot="-1562663">
            <a:off x="545300" y="736397"/>
            <a:ext cx="747985" cy="1470753"/>
            <a:chOff x="7860913" y="3179548"/>
            <a:chExt cx="567114" cy="1115109"/>
          </a:xfrm>
        </p:grpSpPr>
        <p:sp>
          <p:nvSpPr>
            <p:cNvPr id="2053" name="Google Shape;2053;p15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5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5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6" name="Google Shape;2056;p156"/>
          <p:cNvGrpSpPr/>
          <p:nvPr/>
        </p:nvGrpSpPr>
        <p:grpSpPr>
          <a:xfrm rot="-4482682">
            <a:off x="1545244" y="3567647"/>
            <a:ext cx="884174" cy="1738648"/>
            <a:chOff x="7860913" y="3179548"/>
            <a:chExt cx="567114" cy="1115109"/>
          </a:xfrm>
        </p:grpSpPr>
        <p:sp>
          <p:nvSpPr>
            <p:cNvPr id="2057" name="Google Shape;2057;p15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5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56"/>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0" name="Google Shape;2060;p156"/>
          <p:cNvGrpSpPr/>
          <p:nvPr/>
        </p:nvGrpSpPr>
        <p:grpSpPr>
          <a:xfrm rot="9643266">
            <a:off x="2774408" y="331446"/>
            <a:ext cx="1345159" cy="421305"/>
            <a:chOff x="6511499" y="3837746"/>
            <a:chExt cx="1420752" cy="444980"/>
          </a:xfrm>
        </p:grpSpPr>
        <p:sp>
          <p:nvSpPr>
            <p:cNvPr id="2061" name="Google Shape;2061;p15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5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56"/>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5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156"/>
          <p:cNvGrpSpPr/>
          <p:nvPr/>
        </p:nvGrpSpPr>
        <p:grpSpPr>
          <a:xfrm rot="2662697">
            <a:off x="6335002" y="1310518"/>
            <a:ext cx="898085" cy="322515"/>
            <a:chOff x="6511499" y="3837746"/>
            <a:chExt cx="1420752" cy="444980"/>
          </a:xfrm>
        </p:grpSpPr>
        <p:sp>
          <p:nvSpPr>
            <p:cNvPr id="2066" name="Google Shape;2066;p15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5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56"/>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5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0" name="Google Shape;2070;p156"/>
          <p:cNvGrpSpPr/>
          <p:nvPr/>
        </p:nvGrpSpPr>
        <p:grpSpPr>
          <a:xfrm>
            <a:off x="6259357" y="3187710"/>
            <a:ext cx="3276440" cy="1967276"/>
            <a:chOff x="6259357" y="3187710"/>
            <a:chExt cx="3276440" cy="1967276"/>
          </a:xfrm>
        </p:grpSpPr>
        <p:grpSp>
          <p:nvGrpSpPr>
            <p:cNvPr id="2071" name="Google Shape;2071;p156"/>
            <p:cNvGrpSpPr/>
            <p:nvPr/>
          </p:nvGrpSpPr>
          <p:grpSpPr>
            <a:xfrm rot="-3424512">
              <a:off x="6502811" y="4068686"/>
              <a:ext cx="760778" cy="993814"/>
              <a:chOff x="1669300" y="2772675"/>
              <a:chExt cx="590900" cy="644400"/>
            </a:xfrm>
          </p:grpSpPr>
          <p:sp>
            <p:nvSpPr>
              <p:cNvPr id="2072" name="Google Shape;2072;p156"/>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56"/>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56"/>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5" name="Google Shape;2075;p156"/>
            <p:cNvGrpSpPr/>
            <p:nvPr/>
          </p:nvGrpSpPr>
          <p:grpSpPr>
            <a:xfrm rot="-1223365">
              <a:off x="6595943" y="3665003"/>
              <a:ext cx="2887424" cy="820227"/>
              <a:chOff x="6365799" y="3837746"/>
              <a:chExt cx="1566452" cy="444980"/>
            </a:xfrm>
          </p:grpSpPr>
          <p:sp>
            <p:nvSpPr>
              <p:cNvPr id="2076" name="Google Shape;2076;p15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5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56"/>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56"/>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157"/>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85" name="Google Shape;2085;p157"/>
          <p:cNvSpPr txBox="1"/>
          <p:nvPr>
            <p:ph idx="1" type="body"/>
          </p:nvPr>
        </p:nvSpPr>
        <p:spPr>
          <a:xfrm>
            <a:off x="3609275" y="1302425"/>
            <a:ext cx="4821600" cy="2602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Between 47.5-87.3% of women reported having experienced some form of sexual assault, during or before their college career.</a:t>
            </a:r>
            <a:endParaRPr b="0" sz="1700">
              <a:solidFill>
                <a:srgbClr val="191919"/>
              </a:solidFill>
              <a:latin typeface="Arial"/>
              <a:ea typeface="Arial"/>
              <a:cs typeface="Arial"/>
              <a:sym typeface="Arial"/>
            </a:endParaRPr>
          </a:p>
          <a:p>
            <a:pPr indent="-336550" lvl="0" marL="457200" rtl="0" algn="l">
              <a:spcBef>
                <a:spcPts val="0"/>
              </a:spcBef>
              <a:spcAft>
                <a:spcPts val="0"/>
              </a:spcAft>
              <a:buSzPts val="1700"/>
              <a:buChar char="●"/>
            </a:pPr>
            <a:r>
              <a:rPr lang="en" sz="1700"/>
              <a:t>Many reported assaults are thought to have been influenced by alcohol consumption.</a:t>
            </a:r>
            <a:endParaRPr sz="1700"/>
          </a:p>
          <a:p>
            <a:pPr indent="-336550" lvl="0" marL="457200" rtl="0" algn="l">
              <a:spcBef>
                <a:spcPts val="0"/>
              </a:spcBef>
              <a:spcAft>
                <a:spcPts val="0"/>
              </a:spcAft>
              <a:buSzPts val="1700"/>
              <a:buChar char="●"/>
            </a:pPr>
            <a:r>
              <a:rPr lang="en" sz="1700"/>
              <a:t>A majority of available data concerns solely cissgender, heteronormative couples.</a:t>
            </a:r>
            <a:endParaRPr sz="1700"/>
          </a:p>
          <a:p>
            <a:pPr indent="-336550" lvl="0" marL="457200" rtl="0" algn="l">
              <a:spcBef>
                <a:spcPts val="0"/>
              </a:spcBef>
              <a:spcAft>
                <a:spcPts val="0"/>
              </a:spcAft>
              <a:buSzPts val="1700"/>
              <a:buChar char="●"/>
            </a:pPr>
            <a:r>
              <a:rPr lang="en" sz="1700"/>
              <a:t>Very little data is available where a male partner is the victim of assault.</a:t>
            </a:r>
            <a:endParaRPr sz="1700"/>
          </a:p>
        </p:txBody>
      </p:sp>
      <p:grpSp>
        <p:nvGrpSpPr>
          <p:cNvPr id="2086" name="Google Shape;2086;p157"/>
          <p:cNvGrpSpPr/>
          <p:nvPr/>
        </p:nvGrpSpPr>
        <p:grpSpPr>
          <a:xfrm>
            <a:off x="461946" y="1234484"/>
            <a:ext cx="3214733" cy="5292645"/>
            <a:chOff x="713250" y="1375950"/>
            <a:chExt cx="2580250" cy="4248050"/>
          </a:xfrm>
        </p:grpSpPr>
        <p:sp>
          <p:nvSpPr>
            <p:cNvPr id="2087" name="Google Shape;2087;p157"/>
            <p:cNvSpPr/>
            <p:nvPr/>
          </p:nvSpPr>
          <p:spPr>
            <a:xfrm>
              <a:off x="2013400" y="3029775"/>
              <a:ext cx="992500" cy="2457425"/>
            </a:xfrm>
            <a:custGeom>
              <a:rect b="b" l="l" r="r" t="t"/>
              <a:pathLst>
                <a:path extrusionOk="0" h="98297" w="39700">
                  <a:moveTo>
                    <a:pt x="14111" y="5790"/>
                  </a:moveTo>
                  <a:lnTo>
                    <a:pt x="39349" y="95038"/>
                  </a:lnTo>
                  <a:cubicBezTo>
                    <a:pt x="39700" y="96291"/>
                    <a:pt x="38973" y="97620"/>
                    <a:pt x="37695" y="97971"/>
                  </a:cubicBezTo>
                  <a:cubicBezTo>
                    <a:pt x="36517" y="98297"/>
                    <a:pt x="35289" y="97670"/>
                    <a:pt x="34837" y="96542"/>
                  </a:cubicBezTo>
                  <a:lnTo>
                    <a:pt x="1329" y="10050"/>
                  </a:lnTo>
                  <a:cubicBezTo>
                    <a:pt x="0" y="6592"/>
                    <a:pt x="1704" y="2682"/>
                    <a:pt x="5188" y="1354"/>
                  </a:cubicBezTo>
                  <a:cubicBezTo>
                    <a:pt x="8647" y="0"/>
                    <a:pt x="12557" y="1730"/>
                    <a:pt x="13910" y="5188"/>
                  </a:cubicBezTo>
                  <a:cubicBezTo>
                    <a:pt x="13985" y="5389"/>
                    <a:pt x="14035" y="5589"/>
                    <a:pt x="14111" y="5790"/>
                  </a:cubicBezTo>
                  <a:cubicBezTo>
                    <a:pt x="14111" y="5790"/>
                    <a:pt x="14035" y="5589"/>
                    <a:pt x="14111" y="579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57"/>
            <p:cNvSpPr/>
            <p:nvPr/>
          </p:nvSpPr>
          <p:spPr>
            <a:xfrm>
              <a:off x="2840475" y="5301300"/>
              <a:ext cx="453025" cy="246050"/>
            </a:xfrm>
            <a:custGeom>
              <a:rect b="b" l="l" r="r" t="t"/>
              <a:pathLst>
                <a:path extrusionOk="0" h="9842" w="18121">
                  <a:moveTo>
                    <a:pt x="15069" y="1"/>
                  </a:moveTo>
                  <a:cubicBezTo>
                    <a:pt x="14559" y="1"/>
                    <a:pt x="13968" y="109"/>
                    <a:pt x="13283" y="368"/>
                  </a:cubicBezTo>
                  <a:cubicBezTo>
                    <a:pt x="9787" y="1706"/>
                    <a:pt x="6886" y="1799"/>
                    <a:pt x="6147" y="1799"/>
                  </a:cubicBezTo>
                  <a:cubicBezTo>
                    <a:pt x="6028" y="1799"/>
                    <a:pt x="5965" y="1796"/>
                    <a:pt x="5965" y="1796"/>
                  </a:cubicBezTo>
                  <a:cubicBezTo>
                    <a:pt x="3609" y="3300"/>
                    <a:pt x="551" y="4127"/>
                    <a:pt x="551" y="4127"/>
                  </a:cubicBezTo>
                  <a:cubicBezTo>
                    <a:pt x="0" y="7436"/>
                    <a:pt x="1328" y="9842"/>
                    <a:pt x="1328" y="9842"/>
                  </a:cubicBezTo>
                  <a:lnTo>
                    <a:pt x="18120" y="2598"/>
                  </a:lnTo>
                  <a:cubicBezTo>
                    <a:pt x="18120" y="2598"/>
                    <a:pt x="18020" y="2122"/>
                    <a:pt x="17694" y="1546"/>
                  </a:cubicBezTo>
                  <a:cubicBezTo>
                    <a:pt x="17271" y="828"/>
                    <a:pt x="16482" y="1"/>
                    <a:pt x="15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57"/>
            <p:cNvSpPr/>
            <p:nvPr/>
          </p:nvSpPr>
          <p:spPr>
            <a:xfrm>
              <a:off x="3064150" y="5323650"/>
              <a:ext cx="30100" cy="54600"/>
            </a:xfrm>
            <a:custGeom>
              <a:rect b="b" l="l" r="r" t="t"/>
              <a:pathLst>
                <a:path extrusionOk="0" h="2184" w="1204">
                  <a:moveTo>
                    <a:pt x="828" y="0"/>
                  </a:moveTo>
                  <a:cubicBezTo>
                    <a:pt x="702" y="0"/>
                    <a:pt x="577" y="25"/>
                    <a:pt x="477" y="100"/>
                  </a:cubicBezTo>
                  <a:cubicBezTo>
                    <a:pt x="376" y="176"/>
                    <a:pt x="326" y="276"/>
                    <a:pt x="276" y="376"/>
                  </a:cubicBezTo>
                  <a:cubicBezTo>
                    <a:pt x="101" y="877"/>
                    <a:pt x="0" y="1379"/>
                    <a:pt x="0" y="1855"/>
                  </a:cubicBezTo>
                  <a:cubicBezTo>
                    <a:pt x="0" y="2061"/>
                    <a:pt x="148" y="2184"/>
                    <a:pt x="365" y="2184"/>
                  </a:cubicBezTo>
                  <a:cubicBezTo>
                    <a:pt x="385" y="2184"/>
                    <a:pt x="405" y="2183"/>
                    <a:pt x="427" y="2181"/>
                  </a:cubicBezTo>
                  <a:cubicBezTo>
                    <a:pt x="652" y="2156"/>
                    <a:pt x="853" y="1905"/>
                    <a:pt x="853" y="1704"/>
                  </a:cubicBezTo>
                  <a:cubicBezTo>
                    <a:pt x="853" y="1529"/>
                    <a:pt x="878" y="1379"/>
                    <a:pt x="903" y="1203"/>
                  </a:cubicBezTo>
                  <a:cubicBezTo>
                    <a:pt x="953" y="953"/>
                    <a:pt x="1003" y="702"/>
                    <a:pt x="1103" y="451"/>
                  </a:cubicBezTo>
                  <a:cubicBezTo>
                    <a:pt x="1203" y="226"/>
                    <a:pt x="1028" y="25"/>
                    <a:pt x="8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57"/>
            <p:cNvSpPr/>
            <p:nvPr/>
          </p:nvSpPr>
          <p:spPr>
            <a:xfrm>
              <a:off x="3025300" y="5332875"/>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57"/>
            <p:cNvSpPr/>
            <p:nvPr/>
          </p:nvSpPr>
          <p:spPr>
            <a:xfrm>
              <a:off x="2863025" y="5339925"/>
              <a:ext cx="430475" cy="207425"/>
            </a:xfrm>
            <a:custGeom>
              <a:rect b="b" l="l" r="r" t="t"/>
              <a:pathLst>
                <a:path extrusionOk="0" h="8297" w="17219">
                  <a:moveTo>
                    <a:pt x="16792" y="1"/>
                  </a:moveTo>
                  <a:lnTo>
                    <a:pt x="0" y="7269"/>
                  </a:lnTo>
                  <a:cubicBezTo>
                    <a:pt x="226" y="7921"/>
                    <a:pt x="426" y="8297"/>
                    <a:pt x="426" y="8297"/>
                  </a:cubicBezTo>
                  <a:lnTo>
                    <a:pt x="17218" y="1053"/>
                  </a:lnTo>
                  <a:cubicBezTo>
                    <a:pt x="17218" y="1053"/>
                    <a:pt x="17118" y="577"/>
                    <a:pt x="167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57"/>
            <p:cNvSpPr/>
            <p:nvPr/>
          </p:nvSpPr>
          <p:spPr>
            <a:xfrm>
              <a:off x="1462000" y="3047950"/>
              <a:ext cx="553925" cy="2560175"/>
            </a:xfrm>
            <a:custGeom>
              <a:rect b="b" l="l" r="r" t="t"/>
              <a:pathLst>
                <a:path extrusionOk="0" h="102407" w="22157">
                  <a:moveTo>
                    <a:pt x="21981" y="7243"/>
                  </a:moveTo>
                  <a:lnTo>
                    <a:pt x="20277" y="51203"/>
                  </a:lnTo>
                  <a:lnTo>
                    <a:pt x="20252" y="51629"/>
                  </a:lnTo>
                  <a:cubicBezTo>
                    <a:pt x="20227" y="51905"/>
                    <a:pt x="20176" y="52181"/>
                    <a:pt x="20101" y="52431"/>
                  </a:cubicBezTo>
                  <a:lnTo>
                    <a:pt x="5139" y="99575"/>
                  </a:lnTo>
                  <a:cubicBezTo>
                    <a:pt x="4161" y="102407"/>
                    <a:pt x="1" y="101329"/>
                    <a:pt x="552" y="98346"/>
                  </a:cubicBezTo>
                  <a:lnTo>
                    <a:pt x="11254" y="50050"/>
                  </a:lnTo>
                  <a:lnTo>
                    <a:pt x="11104" y="51279"/>
                  </a:lnTo>
                  <a:lnTo>
                    <a:pt x="8522" y="7369"/>
                  </a:lnTo>
                  <a:cubicBezTo>
                    <a:pt x="8297" y="3659"/>
                    <a:pt x="11129" y="476"/>
                    <a:pt x="14863" y="251"/>
                  </a:cubicBezTo>
                  <a:cubicBezTo>
                    <a:pt x="18798" y="0"/>
                    <a:pt x="22156" y="3308"/>
                    <a:pt x="21981" y="72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57"/>
            <p:cNvSpPr/>
            <p:nvPr/>
          </p:nvSpPr>
          <p:spPr>
            <a:xfrm>
              <a:off x="1420650" y="5479650"/>
              <a:ext cx="466200" cy="139125"/>
            </a:xfrm>
            <a:custGeom>
              <a:rect b="b" l="l" r="r" t="t"/>
              <a:pathLst>
                <a:path extrusionOk="0" h="5565" w="18648">
                  <a:moveTo>
                    <a:pt x="1805" y="1"/>
                  </a:moveTo>
                  <a:cubicBezTo>
                    <a:pt x="1" y="2833"/>
                    <a:pt x="251" y="5565"/>
                    <a:pt x="251" y="5565"/>
                  </a:cubicBezTo>
                  <a:lnTo>
                    <a:pt x="18547" y="5565"/>
                  </a:lnTo>
                  <a:cubicBezTo>
                    <a:pt x="18547" y="5565"/>
                    <a:pt x="18647" y="5089"/>
                    <a:pt x="18572" y="4437"/>
                  </a:cubicBezTo>
                  <a:cubicBezTo>
                    <a:pt x="18447" y="3309"/>
                    <a:pt x="17745" y="1730"/>
                    <a:pt x="14988" y="1605"/>
                  </a:cubicBezTo>
                  <a:cubicBezTo>
                    <a:pt x="10652" y="1429"/>
                    <a:pt x="7695" y="1"/>
                    <a:pt x="7695" y="1"/>
                  </a:cubicBezTo>
                  <a:cubicBezTo>
                    <a:pt x="6776" y="151"/>
                    <a:pt x="5815" y="201"/>
                    <a:pt x="4943" y="201"/>
                  </a:cubicBezTo>
                  <a:cubicBezTo>
                    <a:pt x="3198" y="201"/>
                    <a:pt x="1805" y="1"/>
                    <a:pt x="18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57"/>
            <p:cNvSpPr/>
            <p:nvPr/>
          </p:nvSpPr>
          <p:spPr>
            <a:xfrm>
              <a:off x="1709500" y="5502600"/>
              <a:ext cx="45775" cy="47750"/>
            </a:xfrm>
            <a:custGeom>
              <a:rect b="b" l="l" r="r" t="t"/>
              <a:pathLst>
                <a:path extrusionOk="0" h="1910" w="1831">
                  <a:moveTo>
                    <a:pt x="1318" y="0"/>
                  </a:moveTo>
                  <a:cubicBezTo>
                    <a:pt x="1286" y="0"/>
                    <a:pt x="1256" y="3"/>
                    <a:pt x="1229" y="10"/>
                  </a:cubicBezTo>
                  <a:cubicBezTo>
                    <a:pt x="1103" y="35"/>
                    <a:pt x="1003" y="110"/>
                    <a:pt x="928" y="186"/>
                  </a:cubicBezTo>
                  <a:cubicBezTo>
                    <a:pt x="552" y="561"/>
                    <a:pt x="276" y="988"/>
                    <a:pt x="76" y="1439"/>
                  </a:cubicBezTo>
                  <a:cubicBezTo>
                    <a:pt x="1" y="1639"/>
                    <a:pt x="101" y="1840"/>
                    <a:pt x="327" y="1890"/>
                  </a:cubicBezTo>
                  <a:cubicBezTo>
                    <a:pt x="367" y="1903"/>
                    <a:pt x="411" y="1910"/>
                    <a:pt x="455" y="1910"/>
                  </a:cubicBezTo>
                  <a:cubicBezTo>
                    <a:pt x="654" y="1910"/>
                    <a:pt x="866" y="1783"/>
                    <a:pt x="928" y="1639"/>
                  </a:cubicBezTo>
                  <a:cubicBezTo>
                    <a:pt x="1003" y="1489"/>
                    <a:pt x="1078" y="1338"/>
                    <a:pt x="1179" y="1188"/>
                  </a:cubicBezTo>
                  <a:cubicBezTo>
                    <a:pt x="1304" y="988"/>
                    <a:pt x="1479" y="762"/>
                    <a:pt x="1655" y="587"/>
                  </a:cubicBezTo>
                  <a:cubicBezTo>
                    <a:pt x="1830" y="411"/>
                    <a:pt x="1755" y="160"/>
                    <a:pt x="1555" y="60"/>
                  </a:cubicBezTo>
                  <a:cubicBezTo>
                    <a:pt x="1500" y="24"/>
                    <a:pt x="1404" y="0"/>
                    <a:pt x="1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57"/>
            <p:cNvSpPr/>
            <p:nvPr/>
          </p:nvSpPr>
          <p:spPr>
            <a:xfrm>
              <a:off x="1670025" y="5495700"/>
              <a:ext cx="45775" cy="47750"/>
            </a:xfrm>
            <a:custGeom>
              <a:rect b="b" l="l" r="r" t="t"/>
              <a:pathLst>
                <a:path extrusionOk="0" h="1910" w="1831">
                  <a:moveTo>
                    <a:pt x="1318" y="1"/>
                  </a:moveTo>
                  <a:cubicBezTo>
                    <a:pt x="1286" y="1"/>
                    <a:pt x="1256" y="4"/>
                    <a:pt x="1229" y="10"/>
                  </a:cubicBezTo>
                  <a:cubicBezTo>
                    <a:pt x="1104" y="35"/>
                    <a:pt x="1003" y="111"/>
                    <a:pt x="928" y="186"/>
                  </a:cubicBezTo>
                  <a:cubicBezTo>
                    <a:pt x="577" y="562"/>
                    <a:pt x="276" y="988"/>
                    <a:pt x="76" y="1439"/>
                  </a:cubicBezTo>
                  <a:cubicBezTo>
                    <a:pt x="1" y="1639"/>
                    <a:pt x="126" y="1840"/>
                    <a:pt x="352" y="1890"/>
                  </a:cubicBezTo>
                  <a:cubicBezTo>
                    <a:pt x="393" y="1904"/>
                    <a:pt x="435" y="1910"/>
                    <a:pt x="478" y="1910"/>
                  </a:cubicBezTo>
                  <a:cubicBezTo>
                    <a:pt x="671" y="1910"/>
                    <a:pt x="871" y="1783"/>
                    <a:pt x="953" y="1639"/>
                  </a:cubicBezTo>
                  <a:cubicBezTo>
                    <a:pt x="1003" y="1489"/>
                    <a:pt x="1078" y="1339"/>
                    <a:pt x="1179" y="1188"/>
                  </a:cubicBezTo>
                  <a:cubicBezTo>
                    <a:pt x="1329" y="963"/>
                    <a:pt x="1479" y="762"/>
                    <a:pt x="1680" y="587"/>
                  </a:cubicBezTo>
                  <a:cubicBezTo>
                    <a:pt x="1830" y="411"/>
                    <a:pt x="1755" y="161"/>
                    <a:pt x="1580" y="61"/>
                  </a:cubicBezTo>
                  <a:cubicBezTo>
                    <a:pt x="1506" y="24"/>
                    <a:pt x="1406" y="1"/>
                    <a:pt x="13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57"/>
            <p:cNvSpPr/>
            <p:nvPr/>
          </p:nvSpPr>
          <p:spPr>
            <a:xfrm>
              <a:off x="1630550" y="5488800"/>
              <a:ext cx="46400" cy="47775"/>
            </a:xfrm>
            <a:custGeom>
              <a:rect b="b" l="l" r="r" t="t"/>
              <a:pathLst>
                <a:path extrusionOk="0" h="1911" w="1856">
                  <a:moveTo>
                    <a:pt x="1329" y="1"/>
                  </a:moveTo>
                  <a:cubicBezTo>
                    <a:pt x="1296" y="1"/>
                    <a:pt x="1262" y="4"/>
                    <a:pt x="1229" y="11"/>
                  </a:cubicBezTo>
                  <a:cubicBezTo>
                    <a:pt x="1104" y="36"/>
                    <a:pt x="1028" y="111"/>
                    <a:pt x="928" y="186"/>
                  </a:cubicBezTo>
                  <a:cubicBezTo>
                    <a:pt x="577" y="562"/>
                    <a:pt x="277" y="988"/>
                    <a:pt x="101" y="1439"/>
                  </a:cubicBezTo>
                  <a:cubicBezTo>
                    <a:pt x="1" y="1640"/>
                    <a:pt x="126" y="1840"/>
                    <a:pt x="352" y="1890"/>
                  </a:cubicBezTo>
                  <a:cubicBezTo>
                    <a:pt x="393" y="1904"/>
                    <a:pt x="436" y="1910"/>
                    <a:pt x="480" y="1910"/>
                  </a:cubicBezTo>
                  <a:cubicBezTo>
                    <a:pt x="679" y="1910"/>
                    <a:pt x="892" y="1783"/>
                    <a:pt x="953" y="1640"/>
                  </a:cubicBezTo>
                  <a:cubicBezTo>
                    <a:pt x="1028" y="1489"/>
                    <a:pt x="1104" y="1339"/>
                    <a:pt x="1179" y="1189"/>
                  </a:cubicBezTo>
                  <a:cubicBezTo>
                    <a:pt x="1329" y="963"/>
                    <a:pt x="1480" y="763"/>
                    <a:pt x="1680" y="562"/>
                  </a:cubicBezTo>
                  <a:cubicBezTo>
                    <a:pt x="1855" y="412"/>
                    <a:pt x="1755" y="161"/>
                    <a:pt x="1580" y="61"/>
                  </a:cubicBezTo>
                  <a:cubicBezTo>
                    <a:pt x="1506" y="24"/>
                    <a:pt x="142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57"/>
            <p:cNvSpPr/>
            <p:nvPr/>
          </p:nvSpPr>
          <p:spPr>
            <a:xfrm>
              <a:off x="1426018" y="5595775"/>
              <a:ext cx="460550" cy="28225"/>
            </a:xfrm>
            <a:custGeom>
              <a:rect b="b" l="l" r="r" t="t"/>
              <a:pathLst>
                <a:path extrusionOk="0" h="1129" w="18422">
                  <a:moveTo>
                    <a:pt x="50" y="1"/>
                  </a:moveTo>
                  <a:cubicBezTo>
                    <a:pt x="0" y="703"/>
                    <a:pt x="25" y="1129"/>
                    <a:pt x="25" y="1129"/>
                  </a:cubicBezTo>
                  <a:lnTo>
                    <a:pt x="18321" y="1129"/>
                  </a:lnTo>
                  <a:cubicBezTo>
                    <a:pt x="18321" y="1129"/>
                    <a:pt x="18421" y="653"/>
                    <a:pt x="183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57"/>
            <p:cNvSpPr/>
            <p:nvPr/>
          </p:nvSpPr>
          <p:spPr>
            <a:xfrm>
              <a:off x="1533450" y="2783525"/>
              <a:ext cx="539500" cy="2419850"/>
            </a:xfrm>
            <a:custGeom>
              <a:rect b="b" l="l" r="r" t="t"/>
              <a:pathLst>
                <a:path extrusionOk="0" h="96794" w="21580">
                  <a:moveTo>
                    <a:pt x="21579" y="1"/>
                  </a:moveTo>
                  <a:lnTo>
                    <a:pt x="12431" y="2206"/>
                  </a:lnTo>
                  <a:lnTo>
                    <a:pt x="10176" y="6367"/>
                  </a:lnTo>
                  <a:cubicBezTo>
                    <a:pt x="9875" y="6918"/>
                    <a:pt x="9599" y="7494"/>
                    <a:pt x="9298" y="8046"/>
                  </a:cubicBezTo>
                  <a:cubicBezTo>
                    <a:pt x="5489" y="15815"/>
                    <a:pt x="3208" y="19850"/>
                    <a:pt x="3734" y="28497"/>
                  </a:cubicBezTo>
                  <a:lnTo>
                    <a:pt x="5915" y="57946"/>
                  </a:lnTo>
                  <a:lnTo>
                    <a:pt x="0" y="95966"/>
                  </a:lnTo>
                  <a:lnTo>
                    <a:pt x="6842" y="96793"/>
                  </a:lnTo>
                  <a:lnTo>
                    <a:pt x="18371" y="66191"/>
                  </a:lnTo>
                  <a:cubicBezTo>
                    <a:pt x="19424" y="63409"/>
                    <a:pt x="20000" y="60452"/>
                    <a:pt x="20075" y="57444"/>
                  </a:cubicBezTo>
                  <a:lnTo>
                    <a:pt x="2157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57"/>
            <p:cNvSpPr/>
            <p:nvPr/>
          </p:nvSpPr>
          <p:spPr>
            <a:xfrm>
              <a:off x="1923800" y="2736525"/>
              <a:ext cx="971825" cy="2313325"/>
            </a:xfrm>
            <a:custGeom>
              <a:rect b="b" l="l" r="r" t="t"/>
              <a:pathLst>
                <a:path extrusionOk="0" h="92533" w="38873">
                  <a:moveTo>
                    <a:pt x="6692" y="1"/>
                  </a:moveTo>
                  <a:lnTo>
                    <a:pt x="0" y="17219"/>
                  </a:lnTo>
                  <a:lnTo>
                    <a:pt x="31228" y="92533"/>
                  </a:lnTo>
                  <a:lnTo>
                    <a:pt x="38873" y="89475"/>
                  </a:lnTo>
                  <a:lnTo>
                    <a:pt x="22106" y="25440"/>
                  </a:lnTo>
                  <a:cubicBezTo>
                    <a:pt x="21153" y="20602"/>
                    <a:pt x="19599" y="15916"/>
                    <a:pt x="17469" y="11480"/>
                  </a:cubicBezTo>
                  <a:lnTo>
                    <a:pt x="12607" y="3033"/>
                  </a:lnTo>
                  <a:lnTo>
                    <a:pt x="66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57"/>
            <p:cNvSpPr/>
            <p:nvPr/>
          </p:nvSpPr>
          <p:spPr>
            <a:xfrm>
              <a:off x="2069775" y="3360175"/>
              <a:ext cx="76475" cy="44925"/>
            </a:xfrm>
            <a:custGeom>
              <a:rect b="b" l="l" r="r" t="t"/>
              <a:pathLst>
                <a:path extrusionOk="0" h="1797" w="3059">
                  <a:moveTo>
                    <a:pt x="2945" y="1"/>
                  </a:moveTo>
                  <a:cubicBezTo>
                    <a:pt x="2925" y="1"/>
                    <a:pt x="2904" y="7"/>
                    <a:pt x="2883" y="17"/>
                  </a:cubicBezTo>
                  <a:cubicBezTo>
                    <a:pt x="2056" y="794"/>
                    <a:pt x="1104" y="1321"/>
                    <a:pt x="101" y="1596"/>
                  </a:cubicBezTo>
                  <a:cubicBezTo>
                    <a:pt x="26" y="1621"/>
                    <a:pt x="1" y="1672"/>
                    <a:pt x="26" y="1722"/>
                  </a:cubicBezTo>
                  <a:cubicBezTo>
                    <a:pt x="26" y="1772"/>
                    <a:pt x="76" y="1797"/>
                    <a:pt x="126" y="1797"/>
                  </a:cubicBezTo>
                  <a:lnTo>
                    <a:pt x="151" y="1797"/>
                  </a:lnTo>
                  <a:cubicBezTo>
                    <a:pt x="1179" y="1496"/>
                    <a:pt x="2156" y="945"/>
                    <a:pt x="3008" y="168"/>
                  </a:cubicBezTo>
                  <a:cubicBezTo>
                    <a:pt x="3058" y="143"/>
                    <a:pt x="3058" y="68"/>
                    <a:pt x="3033" y="42"/>
                  </a:cubicBezTo>
                  <a:cubicBezTo>
                    <a:pt x="3004" y="13"/>
                    <a:pt x="2975" y="1"/>
                    <a:pt x="29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57"/>
            <p:cNvSpPr/>
            <p:nvPr/>
          </p:nvSpPr>
          <p:spPr>
            <a:xfrm>
              <a:off x="2661275" y="4901450"/>
              <a:ext cx="264425" cy="192700"/>
            </a:xfrm>
            <a:custGeom>
              <a:rect b="b" l="l" r="r" t="t"/>
              <a:pathLst>
                <a:path extrusionOk="0" h="7708" w="10577">
                  <a:moveTo>
                    <a:pt x="8948" y="1"/>
                  </a:moveTo>
                  <a:cubicBezTo>
                    <a:pt x="8849" y="1"/>
                    <a:pt x="8748" y="15"/>
                    <a:pt x="8647" y="46"/>
                  </a:cubicBezTo>
                  <a:cubicBezTo>
                    <a:pt x="5539" y="998"/>
                    <a:pt x="2632" y="1926"/>
                    <a:pt x="702" y="2853"/>
                  </a:cubicBezTo>
                  <a:cubicBezTo>
                    <a:pt x="251" y="3079"/>
                    <a:pt x="0" y="3605"/>
                    <a:pt x="150" y="4106"/>
                  </a:cubicBezTo>
                  <a:cubicBezTo>
                    <a:pt x="551" y="5359"/>
                    <a:pt x="1003" y="6412"/>
                    <a:pt x="1529" y="7239"/>
                  </a:cubicBezTo>
                  <a:cubicBezTo>
                    <a:pt x="1720" y="7536"/>
                    <a:pt x="2054" y="7707"/>
                    <a:pt x="2396" y="7707"/>
                  </a:cubicBezTo>
                  <a:cubicBezTo>
                    <a:pt x="2458" y="7707"/>
                    <a:pt x="2520" y="7702"/>
                    <a:pt x="2582" y="7690"/>
                  </a:cubicBezTo>
                  <a:cubicBezTo>
                    <a:pt x="5088" y="7239"/>
                    <a:pt x="7544" y="6487"/>
                    <a:pt x="9925" y="5434"/>
                  </a:cubicBezTo>
                  <a:cubicBezTo>
                    <a:pt x="10326" y="5284"/>
                    <a:pt x="10577" y="4858"/>
                    <a:pt x="10552" y="4432"/>
                  </a:cubicBezTo>
                  <a:cubicBezTo>
                    <a:pt x="10501" y="3304"/>
                    <a:pt x="10276" y="2076"/>
                    <a:pt x="9950" y="798"/>
                  </a:cubicBezTo>
                  <a:cubicBezTo>
                    <a:pt x="9826" y="323"/>
                    <a:pt x="9412" y="1"/>
                    <a:pt x="89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57"/>
            <p:cNvSpPr/>
            <p:nvPr/>
          </p:nvSpPr>
          <p:spPr>
            <a:xfrm>
              <a:off x="1509000" y="5126075"/>
              <a:ext cx="237500" cy="129950"/>
            </a:xfrm>
            <a:custGeom>
              <a:rect b="b" l="l" r="r" t="t"/>
              <a:pathLst>
                <a:path extrusionOk="0" h="5198" w="9500">
                  <a:moveTo>
                    <a:pt x="1486" y="0"/>
                  </a:moveTo>
                  <a:cubicBezTo>
                    <a:pt x="1314" y="0"/>
                    <a:pt x="1145" y="3"/>
                    <a:pt x="978" y="8"/>
                  </a:cubicBezTo>
                  <a:cubicBezTo>
                    <a:pt x="652" y="8"/>
                    <a:pt x="377" y="209"/>
                    <a:pt x="276" y="510"/>
                  </a:cubicBezTo>
                  <a:cubicBezTo>
                    <a:pt x="26" y="1312"/>
                    <a:pt x="1" y="2314"/>
                    <a:pt x="51" y="3392"/>
                  </a:cubicBezTo>
                  <a:cubicBezTo>
                    <a:pt x="76" y="3718"/>
                    <a:pt x="301" y="3993"/>
                    <a:pt x="627" y="4094"/>
                  </a:cubicBezTo>
                  <a:cubicBezTo>
                    <a:pt x="3091" y="4752"/>
                    <a:pt x="5461" y="5197"/>
                    <a:pt x="7573" y="5197"/>
                  </a:cubicBezTo>
                  <a:cubicBezTo>
                    <a:pt x="7631" y="5197"/>
                    <a:pt x="7688" y="5197"/>
                    <a:pt x="7745" y="5196"/>
                  </a:cubicBezTo>
                  <a:cubicBezTo>
                    <a:pt x="8021" y="5196"/>
                    <a:pt x="8296" y="5046"/>
                    <a:pt x="8422" y="4795"/>
                  </a:cubicBezTo>
                  <a:cubicBezTo>
                    <a:pt x="8823" y="4018"/>
                    <a:pt x="9123" y="3041"/>
                    <a:pt x="9399" y="1913"/>
                  </a:cubicBezTo>
                  <a:cubicBezTo>
                    <a:pt x="9499" y="1512"/>
                    <a:pt x="9249" y="1086"/>
                    <a:pt x="8823" y="1011"/>
                  </a:cubicBezTo>
                  <a:cubicBezTo>
                    <a:pt x="6175" y="430"/>
                    <a:pt x="3656" y="0"/>
                    <a:pt x="14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57"/>
            <p:cNvSpPr/>
            <p:nvPr/>
          </p:nvSpPr>
          <p:spPr>
            <a:xfrm>
              <a:off x="2040825" y="2985150"/>
              <a:ext cx="116700" cy="336325"/>
            </a:xfrm>
            <a:custGeom>
              <a:rect b="b" l="l" r="r" t="t"/>
              <a:pathLst>
                <a:path extrusionOk="0" h="13453" w="4668">
                  <a:moveTo>
                    <a:pt x="3052" y="0"/>
                  </a:moveTo>
                  <a:cubicBezTo>
                    <a:pt x="2924" y="0"/>
                    <a:pt x="2803" y="106"/>
                    <a:pt x="2863" y="256"/>
                  </a:cubicBezTo>
                  <a:cubicBezTo>
                    <a:pt x="3364" y="1911"/>
                    <a:pt x="3740" y="3615"/>
                    <a:pt x="3966" y="5344"/>
                  </a:cubicBezTo>
                  <a:cubicBezTo>
                    <a:pt x="4066" y="6221"/>
                    <a:pt x="4141" y="7073"/>
                    <a:pt x="4191" y="7926"/>
                  </a:cubicBezTo>
                  <a:cubicBezTo>
                    <a:pt x="4242" y="8753"/>
                    <a:pt x="4267" y="9580"/>
                    <a:pt x="4216" y="10382"/>
                  </a:cubicBezTo>
                  <a:cubicBezTo>
                    <a:pt x="4141" y="11134"/>
                    <a:pt x="3891" y="11860"/>
                    <a:pt x="3264" y="12337"/>
                  </a:cubicBezTo>
                  <a:cubicBezTo>
                    <a:pt x="2963" y="12537"/>
                    <a:pt x="2612" y="12688"/>
                    <a:pt x="2262" y="12813"/>
                  </a:cubicBezTo>
                  <a:cubicBezTo>
                    <a:pt x="2105" y="12876"/>
                    <a:pt x="1811" y="13027"/>
                    <a:pt x="1582" y="13027"/>
                  </a:cubicBezTo>
                  <a:cubicBezTo>
                    <a:pt x="1445" y="13027"/>
                    <a:pt x="1331" y="12972"/>
                    <a:pt x="1284" y="12813"/>
                  </a:cubicBezTo>
                  <a:cubicBezTo>
                    <a:pt x="1184" y="12487"/>
                    <a:pt x="1284" y="12061"/>
                    <a:pt x="1309" y="11735"/>
                  </a:cubicBezTo>
                  <a:cubicBezTo>
                    <a:pt x="1334" y="11309"/>
                    <a:pt x="1359" y="10858"/>
                    <a:pt x="1359" y="10432"/>
                  </a:cubicBezTo>
                  <a:cubicBezTo>
                    <a:pt x="1384" y="9580"/>
                    <a:pt x="1359" y="8703"/>
                    <a:pt x="1309" y="7850"/>
                  </a:cubicBezTo>
                  <a:cubicBezTo>
                    <a:pt x="1209" y="5896"/>
                    <a:pt x="908" y="3966"/>
                    <a:pt x="457" y="2086"/>
                  </a:cubicBezTo>
                  <a:cubicBezTo>
                    <a:pt x="427" y="1976"/>
                    <a:pt x="345" y="1930"/>
                    <a:pt x="261" y="1930"/>
                  </a:cubicBezTo>
                  <a:cubicBezTo>
                    <a:pt x="134" y="1930"/>
                    <a:pt x="1" y="2035"/>
                    <a:pt x="31" y="2186"/>
                  </a:cubicBezTo>
                  <a:cubicBezTo>
                    <a:pt x="507" y="4041"/>
                    <a:pt x="783" y="5946"/>
                    <a:pt x="908" y="7850"/>
                  </a:cubicBezTo>
                  <a:cubicBezTo>
                    <a:pt x="958" y="8778"/>
                    <a:pt x="958" y="9705"/>
                    <a:pt x="933" y="10632"/>
                  </a:cubicBezTo>
                  <a:cubicBezTo>
                    <a:pt x="933" y="11109"/>
                    <a:pt x="908" y="11610"/>
                    <a:pt x="858" y="12086"/>
                  </a:cubicBezTo>
                  <a:cubicBezTo>
                    <a:pt x="833" y="12412"/>
                    <a:pt x="783" y="12763"/>
                    <a:pt x="933" y="13063"/>
                  </a:cubicBezTo>
                  <a:cubicBezTo>
                    <a:pt x="1068" y="13352"/>
                    <a:pt x="1298" y="13452"/>
                    <a:pt x="1561" y="13452"/>
                  </a:cubicBezTo>
                  <a:cubicBezTo>
                    <a:pt x="1983" y="13452"/>
                    <a:pt x="2489" y="13193"/>
                    <a:pt x="2813" y="13038"/>
                  </a:cubicBezTo>
                  <a:cubicBezTo>
                    <a:pt x="3515" y="12738"/>
                    <a:pt x="4091" y="12287"/>
                    <a:pt x="4367" y="11560"/>
                  </a:cubicBezTo>
                  <a:cubicBezTo>
                    <a:pt x="4668" y="10808"/>
                    <a:pt x="4668" y="9981"/>
                    <a:pt x="4643" y="9179"/>
                  </a:cubicBezTo>
                  <a:cubicBezTo>
                    <a:pt x="4643" y="8226"/>
                    <a:pt x="4592" y="7274"/>
                    <a:pt x="4492" y="6347"/>
                  </a:cubicBezTo>
                  <a:cubicBezTo>
                    <a:pt x="4267" y="4241"/>
                    <a:pt x="3866" y="2161"/>
                    <a:pt x="3264" y="156"/>
                  </a:cubicBezTo>
                  <a:cubicBezTo>
                    <a:pt x="3224" y="46"/>
                    <a:pt x="3137" y="0"/>
                    <a:pt x="30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57"/>
            <p:cNvSpPr/>
            <p:nvPr/>
          </p:nvSpPr>
          <p:spPr>
            <a:xfrm>
              <a:off x="1567900" y="2809700"/>
              <a:ext cx="832100" cy="2378000"/>
            </a:xfrm>
            <a:custGeom>
              <a:rect b="b" l="l" r="r" t="t"/>
              <a:pathLst>
                <a:path extrusionOk="0" h="95120" w="33284">
                  <a:moveTo>
                    <a:pt x="8998" y="11585"/>
                  </a:moveTo>
                  <a:cubicBezTo>
                    <a:pt x="10677" y="12061"/>
                    <a:pt x="12482" y="12262"/>
                    <a:pt x="14236" y="12362"/>
                  </a:cubicBezTo>
                  <a:cubicBezTo>
                    <a:pt x="12682" y="14969"/>
                    <a:pt x="9900" y="16773"/>
                    <a:pt x="6868" y="17099"/>
                  </a:cubicBezTo>
                  <a:cubicBezTo>
                    <a:pt x="7444" y="15194"/>
                    <a:pt x="8146" y="13365"/>
                    <a:pt x="8998" y="11585"/>
                  </a:cubicBezTo>
                  <a:close/>
                  <a:moveTo>
                    <a:pt x="17136" y="0"/>
                  </a:moveTo>
                  <a:cubicBezTo>
                    <a:pt x="17088" y="0"/>
                    <a:pt x="17038" y="17"/>
                    <a:pt x="16993" y="56"/>
                  </a:cubicBezTo>
                  <a:cubicBezTo>
                    <a:pt x="13610" y="3189"/>
                    <a:pt x="10828" y="6924"/>
                    <a:pt x="8798" y="11059"/>
                  </a:cubicBezTo>
                  <a:cubicBezTo>
                    <a:pt x="7971" y="10808"/>
                    <a:pt x="7168" y="10457"/>
                    <a:pt x="6442" y="10006"/>
                  </a:cubicBezTo>
                  <a:cubicBezTo>
                    <a:pt x="6392" y="10132"/>
                    <a:pt x="6316" y="10257"/>
                    <a:pt x="6266" y="10382"/>
                  </a:cubicBezTo>
                  <a:cubicBezTo>
                    <a:pt x="6993" y="10833"/>
                    <a:pt x="7795" y="11184"/>
                    <a:pt x="8597" y="11460"/>
                  </a:cubicBezTo>
                  <a:cubicBezTo>
                    <a:pt x="7996" y="12713"/>
                    <a:pt x="7469" y="13991"/>
                    <a:pt x="7018" y="15320"/>
                  </a:cubicBezTo>
                  <a:cubicBezTo>
                    <a:pt x="5940" y="18377"/>
                    <a:pt x="5289" y="21535"/>
                    <a:pt x="5038" y="24768"/>
                  </a:cubicBezTo>
                  <a:cubicBezTo>
                    <a:pt x="4737" y="28528"/>
                    <a:pt x="4938" y="32312"/>
                    <a:pt x="5214" y="36072"/>
                  </a:cubicBezTo>
                  <a:cubicBezTo>
                    <a:pt x="5514" y="39806"/>
                    <a:pt x="5915" y="43540"/>
                    <a:pt x="6066" y="47300"/>
                  </a:cubicBezTo>
                  <a:cubicBezTo>
                    <a:pt x="6191" y="51034"/>
                    <a:pt x="6141" y="54793"/>
                    <a:pt x="5940" y="58528"/>
                  </a:cubicBezTo>
                  <a:cubicBezTo>
                    <a:pt x="5514" y="66022"/>
                    <a:pt x="4437" y="73490"/>
                    <a:pt x="3033" y="80884"/>
                  </a:cubicBezTo>
                  <a:cubicBezTo>
                    <a:pt x="2131" y="85646"/>
                    <a:pt x="1103" y="90358"/>
                    <a:pt x="1" y="95069"/>
                  </a:cubicBezTo>
                  <a:lnTo>
                    <a:pt x="402" y="95119"/>
                  </a:lnTo>
                  <a:cubicBezTo>
                    <a:pt x="1279" y="91410"/>
                    <a:pt x="2106" y="87676"/>
                    <a:pt x="2858" y="83916"/>
                  </a:cubicBezTo>
                  <a:cubicBezTo>
                    <a:pt x="4336" y="76673"/>
                    <a:pt x="5514" y="69355"/>
                    <a:pt x="6116" y="61986"/>
                  </a:cubicBezTo>
                  <a:cubicBezTo>
                    <a:pt x="6417" y="58327"/>
                    <a:pt x="6567" y="54643"/>
                    <a:pt x="6567" y="50959"/>
                  </a:cubicBezTo>
                  <a:cubicBezTo>
                    <a:pt x="6542" y="47225"/>
                    <a:pt x="6266" y="43515"/>
                    <a:pt x="5965" y="39781"/>
                  </a:cubicBezTo>
                  <a:cubicBezTo>
                    <a:pt x="5339" y="32588"/>
                    <a:pt x="4687" y="25269"/>
                    <a:pt x="6567" y="18177"/>
                  </a:cubicBezTo>
                  <a:cubicBezTo>
                    <a:pt x="6617" y="17976"/>
                    <a:pt x="6692" y="17751"/>
                    <a:pt x="6742" y="17525"/>
                  </a:cubicBezTo>
                  <a:cubicBezTo>
                    <a:pt x="9299" y="17300"/>
                    <a:pt x="11730" y="16071"/>
                    <a:pt x="13459" y="14142"/>
                  </a:cubicBezTo>
                  <a:cubicBezTo>
                    <a:pt x="13935" y="13615"/>
                    <a:pt x="14362" y="13014"/>
                    <a:pt x="14712" y="12387"/>
                  </a:cubicBezTo>
                  <a:cubicBezTo>
                    <a:pt x="15088" y="12412"/>
                    <a:pt x="15489" y="12437"/>
                    <a:pt x="15865" y="12437"/>
                  </a:cubicBezTo>
                  <a:cubicBezTo>
                    <a:pt x="16375" y="12456"/>
                    <a:pt x="16885" y="12467"/>
                    <a:pt x="17396" y="12467"/>
                  </a:cubicBezTo>
                  <a:cubicBezTo>
                    <a:pt x="20932" y="12467"/>
                    <a:pt x="24482" y="11978"/>
                    <a:pt x="27745" y="10533"/>
                  </a:cubicBezTo>
                  <a:cubicBezTo>
                    <a:pt x="28121" y="10357"/>
                    <a:pt x="28497" y="10182"/>
                    <a:pt x="28873" y="9981"/>
                  </a:cubicBezTo>
                  <a:cubicBezTo>
                    <a:pt x="30176" y="11009"/>
                    <a:pt x="31680" y="11761"/>
                    <a:pt x="33284" y="12137"/>
                  </a:cubicBezTo>
                  <a:cubicBezTo>
                    <a:pt x="33209" y="11961"/>
                    <a:pt x="33134" y="11811"/>
                    <a:pt x="33083" y="11660"/>
                  </a:cubicBezTo>
                  <a:cubicBezTo>
                    <a:pt x="31705" y="11284"/>
                    <a:pt x="30402" y="10658"/>
                    <a:pt x="29274" y="9756"/>
                  </a:cubicBezTo>
                  <a:cubicBezTo>
                    <a:pt x="30076" y="9304"/>
                    <a:pt x="30828" y="8803"/>
                    <a:pt x="31530" y="8227"/>
                  </a:cubicBezTo>
                  <a:lnTo>
                    <a:pt x="31329" y="7876"/>
                  </a:lnTo>
                  <a:cubicBezTo>
                    <a:pt x="28923" y="9806"/>
                    <a:pt x="25991" y="10984"/>
                    <a:pt x="22983" y="11560"/>
                  </a:cubicBezTo>
                  <a:cubicBezTo>
                    <a:pt x="21117" y="11929"/>
                    <a:pt x="19187" y="12064"/>
                    <a:pt x="17271" y="12064"/>
                  </a:cubicBezTo>
                  <a:cubicBezTo>
                    <a:pt x="17103" y="12064"/>
                    <a:pt x="16935" y="12063"/>
                    <a:pt x="16768" y="12061"/>
                  </a:cubicBezTo>
                  <a:cubicBezTo>
                    <a:pt x="14687" y="12011"/>
                    <a:pt x="12582" y="11911"/>
                    <a:pt x="10552" y="11510"/>
                  </a:cubicBezTo>
                  <a:cubicBezTo>
                    <a:pt x="10101" y="11435"/>
                    <a:pt x="9650" y="11310"/>
                    <a:pt x="9199" y="11184"/>
                  </a:cubicBezTo>
                  <a:cubicBezTo>
                    <a:pt x="10878" y="7801"/>
                    <a:pt x="13033" y="4693"/>
                    <a:pt x="15640" y="1961"/>
                  </a:cubicBezTo>
                  <a:cubicBezTo>
                    <a:pt x="16166" y="1410"/>
                    <a:pt x="16717" y="858"/>
                    <a:pt x="17294" y="357"/>
                  </a:cubicBezTo>
                  <a:cubicBezTo>
                    <a:pt x="17450" y="201"/>
                    <a:pt x="17303" y="0"/>
                    <a:pt x="171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57"/>
            <p:cNvSpPr/>
            <p:nvPr/>
          </p:nvSpPr>
          <p:spPr>
            <a:xfrm>
              <a:off x="1587325" y="1375950"/>
              <a:ext cx="698650" cy="697050"/>
            </a:xfrm>
            <a:custGeom>
              <a:rect b="b" l="l" r="r" t="t"/>
              <a:pathLst>
                <a:path extrusionOk="0" h="27882" w="27946">
                  <a:moveTo>
                    <a:pt x="13807" y="0"/>
                  </a:moveTo>
                  <a:cubicBezTo>
                    <a:pt x="13460" y="0"/>
                    <a:pt x="13094" y="12"/>
                    <a:pt x="12707" y="38"/>
                  </a:cubicBezTo>
                  <a:cubicBezTo>
                    <a:pt x="5539" y="489"/>
                    <a:pt x="2381" y="7030"/>
                    <a:pt x="3058" y="12444"/>
                  </a:cubicBezTo>
                  <a:cubicBezTo>
                    <a:pt x="3735" y="17882"/>
                    <a:pt x="0" y="21191"/>
                    <a:pt x="0" y="21191"/>
                  </a:cubicBezTo>
                  <a:cubicBezTo>
                    <a:pt x="2604" y="25724"/>
                    <a:pt x="9880" y="27882"/>
                    <a:pt x="16217" y="27882"/>
                  </a:cubicBezTo>
                  <a:cubicBezTo>
                    <a:pt x="20494" y="27882"/>
                    <a:pt x="24344" y="26899"/>
                    <a:pt x="26041" y="25000"/>
                  </a:cubicBezTo>
                  <a:cubicBezTo>
                    <a:pt x="26041" y="25000"/>
                    <a:pt x="20402" y="21867"/>
                    <a:pt x="21680" y="17080"/>
                  </a:cubicBezTo>
                  <a:cubicBezTo>
                    <a:pt x="22983" y="12293"/>
                    <a:pt x="27945" y="11366"/>
                    <a:pt x="26266" y="6529"/>
                  </a:cubicBezTo>
                  <a:cubicBezTo>
                    <a:pt x="25275" y="3674"/>
                    <a:pt x="23315" y="3089"/>
                    <a:pt x="21875" y="3089"/>
                  </a:cubicBezTo>
                  <a:cubicBezTo>
                    <a:pt x="20875" y="3089"/>
                    <a:pt x="20126" y="3371"/>
                    <a:pt x="20126" y="3371"/>
                  </a:cubicBezTo>
                  <a:cubicBezTo>
                    <a:pt x="20126" y="3371"/>
                    <a:pt x="19635" y="0"/>
                    <a:pt x="1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57"/>
            <p:cNvSpPr/>
            <p:nvPr/>
          </p:nvSpPr>
          <p:spPr>
            <a:xfrm>
              <a:off x="2556625" y="2014100"/>
              <a:ext cx="184250" cy="723700"/>
            </a:xfrm>
            <a:custGeom>
              <a:rect b="b" l="l" r="r" t="t"/>
              <a:pathLst>
                <a:path extrusionOk="0" h="28948" w="7370">
                  <a:moveTo>
                    <a:pt x="151" y="25038"/>
                  </a:moveTo>
                  <a:lnTo>
                    <a:pt x="1429" y="2557"/>
                  </a:lnTo>
                  <a:cubicBezTo>
                    <a:pt x="1630" y="26"/>
                    <a:pt x="5289" y="0"/>
                    <a:pt x="5514" y="2507"/>
                  </a:cubicBezTo>
                  <a:lnTo>
                    <a:pt x="7219" y="24963"/>
                  </a:lnTo>
                  <a:cubicBezTo>
                    <a:pt x="7369" y="26918"/>
                    <a:pt x="5915" y="28622"/>
                    <a:pt x="3961" y="28773"/>
                  </a:cubicBezTo>
                  <a:cubicBezTo>
                    <a:pt x="1830" y="28948"/>
                    <a:pt x="1" y="27169"/>
                    <a:pt x="151" y="25038"/>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57"/>
            <p:cNvSpPr/>
            <p:nvPr/>
          </p:nvSpPr>
          <p:spPr>
            <a:xfrm>
              <a:off x="2030925" y="2014100"/>
              <a:ext cx="711200" cy="717450"/>
            </a:xfrm>
            <a:custGeom>
              <a:rect b="b" l="l" r="r" t="t"/>
              <a:pathLst>
                <a:path extrusionOk="0" h="28698" w="28448">
                  <a:moveTo>
                    <a:pt x="24537" y="28697"/>
                  </a:moveTo>
                  <a:cubicBezTo>
                    <a:pt x="23610" y="28697"/>
                    <a:pt x="22683" y="28346"/>
                    <a:pt x="22006" y="27620"/>
                  </a:cubicBezTo>
                  <a:lnTo>
                    <a:pt x="1354" y="6366"/>
                  </a:lnTo>
                  <a:cubicBezTo>
                    <a:pt x="1" y="4963"/>
                    <a:pt x="26" y="2707"/>
                    <a:pt x="1430" y="1354"/>
                  </a:cubicBezTo>
                  <a:cubicBezTo>
                    <a:pt x="2833" y="0"/>
                    <a:pt x="5089" y="26"/>
                    <a:pt x="6442" y="1429"/>
                  </a:cubicBezTo>
                  <a:lnTo>
                    <a:pt x="27069" y="22682"/>
                  </a:lnTo>
                  <a:cubicBezTo>
                    <a:pt x="28447" y="24086"/>
                    <a:pt x="28422" y="26341"/>
                    <a:pt x="26994" y="27695"/>
                  </a:cubicBezTo>
                  <a:cubicBezTo>
                    <a:pt x="26317" y="28372"/>
                    <a:pt x="25415" y="28697"/>
                    <a:pt x="24537" y="2869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57"/>
            <p:cNvSpPr/>
            <p:nvPr/>
          </p:nvSpPr>
          <p:spPr>
            <a:xfrm>
              <a:off x="2585450" y="1796050"/>
              <a:ext cx="377850" cy="365950"/>
            </a:xfrm>
            <a:custGeom>
              <a:rect b="b" l="l" r="r" t="t"/>
              <a:pathLst>
                <a:path extrusionOk="0" h="14638" w="15114">
                  <a:moveTo>
                    <a:pt x="477" y="9224"/>
                  </a:moveTo>
                  <a:cubicBezTo>
                    <a:pt x="477" y="9224"/>
                    <a:pt x="1605" y="3735"/>
                    <a:pt x="2181" y="3234"/>
                  </a:cubicBezTo>
                  <a:cubicBezTo>
                    <a:pt x="2732" y="2707"/>
                    <a:pt x="3635" y="5389"/>
                    <a:pt x="3635" y="5389"/>
                  </a:cubicBezTo>
                  <a:cubicBezTo>
                    <a:pt x="6417" y="2758"/>
                    <a:pt x="12256" y="1"/>
                    <a:pt x="12682" y="226"/>
                  </a:cubicBezTo>
                  <a:cubicBezTo>
                    <a:pt x="13359" y="602"/>
                    <a:pt x="8923" y="3685"/>
                    <a:pt x="8923" y="3685"/>
                  </a:cubicBezTo>
                  <a:cubicBezTo>
                    <a:pt x="8923" y="3685"/>
                    <a:pt x="14061" y="1329"/>
                    <a:pt x="14387" y="1956"/>
                  </a:cubicBezTo>
                  <a:cubicBezTo>
                    <a:pt x="14662" y="2507"/>
                    <a:pt x="9499" y="5289"/>
                    <a:pt x="9499" y="5289"/>
                  </a:cubicBezTo>
                  <a:cubicBezTo>
                    <a:pt x="9499" y="5289"/>
                    <a:pt x="15113" y="3409"/>
                    <a:pt x="15038" y="4036"/>
                  </a:cubicBezTo>
                  <a:cubicBezTo>
                    <a:pt x="14963" y="4662"/>
                    <a:pt x="10001" y="6768"/>
                    <a:pt x="10001" y="6768"/>
                  </a:cubicBezTo>
                  <a:cubicBezTo>
                    <a:pt x="10001" y="6768"/>
                    <a:pt x="14687" y="5840"/>
                    <a:pt x="14612" y="6266"/>
                  </a:cubicBezTo>
                  <a:cubicBezTo>
                    <a:pt x="14537" y="6692"/>
                    <a:pt x="9976" y="8522"/>
                    <a:pt x="9976" y="8522"/>
                  </a:cubicBezTo>
                  <a:cubicBezTo>
                    <a:pt x="7720" y="9449"/>
                    <a:pt x="6968" y="10301"/>
                    <a:pt x="4762" y="11855"/>
                  </a:cubicBezTo>
                  <a:cubicBezTo>
                    <a:pt x="828" y="14637"/>
                    <a:pt x="1" y="13108"/>
                    <a:pt x="477" y="9224"/>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57"/>
            <p:cNvSpPr/>
            <p:nvPr/>
          </p:nvSpPr>
          <p:spPr>
            <a:xfrm>
              <a:off x="713250" y="1806700"/>
              <a:ext cx="347775" cy="396025"/>
            </a:xfrm>
            <a:custGeom>
              <a:rect b="b" l="l" r="r" t="t"/>
              <a:pathLst>
                <a:path extrusionOk="0" h="15841" w="13911">
                  <a:moveTo>
                    <a:pt x="13886" y="10477"/>
                  </a:moveTo>
                  <a:cubicBezTo>
                    <a:pt x="13886" y="10477"/>
                    <a:pt x="13384" y="4913"/>
                    <a:pt x="12883" y="4337"/>
                  </a:cubicBezTo>
                  <a:cubicBezTo>
                    <a:pt x="12382" y="3760"/>
                    <a:pt x="11179" y="6316"/>
                    <a:pt x="11179" y="6316"/>
                  </a:cubicBezTo>
                  <a:cubicBezTo>
                    <a:pt x="8723" y="3384"/>
                    <a:pt x="3234" y="1"/>
                    <a:pt x="2783" y="201"/>
                  </a:cubicBezTo>
                  <a:cubicBezTo>
                    <a:pt x="2056" y="477"/>
                    <a:pt x="6116" y="4036"/>
                    <a:pt x="6116" y="4036"/>
                  </a:cubicBezTo>
                  <a:cubicBezTo>
                    <a:pt x="6116" y="4036"/>
                    <a:pt x="1279" y="1128"/>
                    <a:pt x="903" y="1705"/>
                  </a:cubicBezTo>
                  <a:cubicBezTo>
                    <a:pt x="527" y="2231"/>
                    <a:pt x="5389" y="5565"/>
                    <a:pt x="5389" y="5565"/>
                  </a:cubicBezTo>
                  <a:cubicBezTo>
                    <a:pt x="5389" y="5565"/>
                    <a:pt x="1" y="3083"/>
                    <a:pt x="1" y="3710"/>
                  </a:cubicBezTo>
                  <a:cubicBezTo>
                    <a:pt x="1" y="4337"/>
                    <a:pt x="4713" y="6968"/>
                    <a:pt x="4713" y="6968"/>
                  </a:cubicBezTo>
                  <a:cubicBezTo>
                    <a:pt x="4713" y="6968"/>
                    <a:pt x="151" y="5540"/>
                    <a:pt x="176" y="5966"/>
                  </a:cubicBezTo>
                  <a:cubicBezTo>
                    <a:pt x="226" y="6392"/>
                    <a:pt x="4537" y="8723"/>
                    <a:pt x="4537" y="8723"/>
                  </a:cubicBezTo>
                  <a:cubicBezTo>
                    <a:pt x="6668" y="9900"/>
                    <a:pt x="7319" y="10853"/>
                    <a:pt x="9324" y="12632"/>
                  </a:cubicBezTo>
                  <a:cubicBezTo>
                    <a:pt x="12933" y="15840"/>
                    <a:pt x="13911" y="14387"/>
                    <a:pt x="13886" y="1047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57"/>
            <p:cNvSpPr/>
            <p:nvPr/>
          </p:nvSpPr>
          <p:spPr>
            <a:xfrm>
              <a:off x="940700" y="2033525"/>
              <a:ext cx="459300" cy="711800"/>
            </a:xfrm>
            <a:custGeom>
              <a:rect b="b" l="l" r="r" t="t"/>
              <a:pathLst>
                <a:path extrusionOk="0" h="28472" w="18372">
                  <a:moveTo>
                    <a:pt x="11078" y="25815"/>
                  </a:moveTo>
                  <a:cubicBezTo>
                    <a:pt x="11078" y="25815"/>
                    <a:pt x="8948" y="21229"/>
                    <a:pt x="6667" y="16241"/>
                  </a:cubicBezTo>
                  <a:cubicBezTo>
                    <a:pt x="3961" y="10427"/>
                    <a:pt x="1028" y="4086"/>
                    <a:pt x="1028" y="4086"/>
                  </a:cubicBezTo>
                  <a:cubicBezTo>
                    <a:pt x="1" y="1755"/>
                    <a:pt x="3209" y="0"/>
                    <a:pt x="4612" y="2156"/>
                  </a:cubicBezTo>
                  <a:lnTo>
                    <a:pt x="17319" y="22432"/>
                  </a:lnTo>
                  <a:cubicBezTo>
                    <a:pt x="18372" y="24086"/>
                    <a:pt x="17845" y="26291"/>
                    <a:pt x="16191" y="27319"/>
                  </a:cubicBezTo>
                  <a:cubicBezTo>
                    <a:pt x="14412" y="28472"/>
                    <a:pt x="11956" y="27745"/>
                    <a:pt x="11078" y="2581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57"/>
            <p:cNvSpPr/>
            <p:nvPr/>
          </p:nvSpPr>
          <p:spPr>
            <a:xfrm>
              <a:off x="1210125" y="2076750"/>
              <a:ext cx="573975" cy="668575"/>
            </a:xfrm>
            <a:custGeom>
              <a:rect b="b" l="l" r="r" t="t"/>
              <a:pathLst>
                <a:path extrusionOk="0" h="26743" w="22959">
                  <a:moveTo>
                    <a:pt x="3986" y="26743"/>
                  </a:moveTo>
                  <a:cubicBezTo>
                    <a:pt x="3234" y="26743"/>
                    <a:pt x="2457" y="26517"/>
                    <a:pt x="1830" y="25991"/>
                  </a:cubicBezTo>
                  <a:cubicBezTo>
                    <a:pt x="276" y="24788"/>
                    <a:pt x="1" y="22582"/>
                    <a:pt x="1204" y="21028"/>
                  </a:cubicBezTo>
                  <a:lnTo>
                    <a:pt x="16166" y="1830"/>
                  </a:lnTo>
                  <a:cubicBezTo>
                    <a:pt x="17369" y="276"/>
                    <a:pt x="19600" y="1"/>
                    <a:pt x="21154" y="1204"/>
                  </a:cubicBezTo>
                  <a:cubicBezTo>
                    <a:pt x="22683" y="2407"/>
                    <a:pt x="22958" y="4637"/>
                    <a:pt x="21755" y="6166"/>
                  </a:cubicBezTo>
                  <a:lnTo>
                    <a:pt x="6793" y="25389"/>
                  </a:lnTo>
                  <a:cubicBezTo>
                    <a:pt x="6091" y="26292"/>
                    <a:pt x="5063" y="26743"/>
                    <a:pt x="3986" y="267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57"/>
            <p:cNvSpPr/>
            <p:nvPr/>
          </p:nvSpPr>
          <p:spPr>
            <a:xfrm>
              <a:off x="1622400" y="1999700"/>
              <a:ext cx="763825" cy="1058625"/>
            </a:xfrm>
            <a:custGeom>
              <a:rect b="b" l="l" r="r" t="t"/>
              <a:pathLst>
                <a:path extrusionOk="0" h="42345" w="30553">
                  <a:moveTo>
                    <a:pt x="11881" y="0"/>
                  </a:moveTo>
                  <a:lnTo>
                    <a:pt x="3635" y="2531"/>
                  </a:lnTo>
                  <a:lnTo>
                    <a:pt x="1" y="16191"/>
                  </a:lnTo>
                  <a:cubicBezTo>
                    <a:pt x="1755" y="24762"/>
                    <a:pt x="2833" y="32456"/>
                    <a:pt x="3059" y="37970"/>
                  </a:cubicBezTo>
                  <a:cubicBezTo>
                    <a:pt x="3134" y="39975"/>
                    <a:pt x="4863" y="41730"/>
                    <a:pt x="6868" y="41855"/>
                  </a:cubicBezTo>
                  <a:cubicBezTo>
                    <a:pt x="10270" y="42061"/>
                    <a:pt x="13437" y="42344"/>
                    <a:pt x="16376" y="42344"/>
                  </a:cubicBezTo>
                  <a:cubicBezTo>
                    <a:pt x="21297" y="42344"/>
                    <a:pt x="25578" y="41550"/>
                    <a:pt x="29249" y="38271"/>
                  </a:cubicBezTo>
                  <a:cubicBezTo>
                    <a:pt x="30277" y="37369"/>
                    <a:pt x="30553" y="35865"/>
                    <a:pt x="29926" y="34637"/>
                  </a:cubicBezTo>
                  <a:cubicBezTo>
                    <a:pt x="26167" y="27118"/>
                    <a:pt x="26517" y="21629"/>
                    <a:pt x="26568" y="10952"/>
                  </a:cubicBezTo>
                  <a:lnTo>
                    <a:pt x="19575" y="602"/>
                  </a:lnTo>
                  <a:lnTo>
                    <a:pt x="118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57"/>
            <p:cNvSpPr/>
            <p:nvPr/>
          </p:nvSpPr>
          <p:spPr>
            <a:xfrm>
              <a:off x="1338575" y="2062975"/>
              <a:ext cx="451150" cy="710675"/>
            </a:xfrm>
            <a:custGeom>
              <a:rect b="b" l="l" r="r" t="t"/>
              <a:pathLst>
                <a:path extrusionOk="0" h="28427" w="18046">
                  <a:moveTo>
                    <a:pt x="14988" y="0"/>
                  </a:moveTo>
                  <a:lnTo>
                    <a:pt x="13434" y="502"/>
                  </a:lnTo>
                  <a:cubicBezTo>
                    <a:pt x="11304" y="1153"/>
                    <a:pt x="9474" y="2507"/>
                    <a:pt x="8196" y="4311"/>
                  </a:cubicBezTo>
                  <a:lnTo>
                    <a:pt x="527" y="13584"/>
                  </a:lnTo>
                  <a:cubicBezTo>
                    <a:pt x="151" y="14036"/>
                    <a:pt x="1" y="14637"/>
                    <a:pt x="101" y="15213"/>
                  </a:cubicBezTo>
                  <a:cubicBezTo>
                    <a:pt x="727" y="18873"/>
                    <a:pt x="3058" y="25414"/>
                    <a:pt x="5289" y="27895"/>
                  </a:cubicBezTo>
                  <a:cubicBezTo>
                    <a:pt x="5610" y="28246"/>
                    <a:pt x="6051" y="28426"/>
                    <a:pt x="6492" y="28426"/>
                  </a:cubicBezTo>
                  <a:cubicBezTo>
                    <a:pt x="6807" y="28426"/>
                    <a:pt x="7122" y="28334"/>
                    <a:pt x="7394" y="28146"/>
                  </a:cubicBezTo>
                  <a:lnTo>
                    <a:pt x="18046" y="20652"/>
                  </a:lnTo>
                  <a:lnTo>
                    <a:pt x="14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57"/>
            <p:cNvSpPr/>
            <p:nvPr/>
          </p:nvSpPr>
          <p:spPr>
            <a:xfrm>
              <a:off x="2111775" y="2014725"/>
              <a:ext cx="399775" cy="677100"/>
            </a:xfrm>
            <a:custGeom>
              <a:rect b="b" l="l" r="r" t="t"/>
              <a:pathLst>
                <a:path extrusionOk="0" h="27084" w="15991">
                  <a:moveTo>
                    <a:pt x="0" y="1"/>
                  </a:moveTo>
                  <a:lnTo>
                    <a:pt x="2206" y="19800"/>
                  </a:lnTo>
                  <a:lnTo>
                    <a:pt x="12632" y="26868"/>
                  </a:lnTo>
                  <a:cubicBezTo>
                    <a:pt x="12847" y="27016"/>
                    <a:pt x="13076" y="27084"/>
                    <a:pt x="13299" y="27084"/>
                  </a:cubicBezTo>
                  <a:cubicBezTo>
                    <a:pt x="13828" y="27084"/>
                    <a:pt x="14325" y="26705"/>
                    <a:pt x="14536" y="26141"/>
                  </a:cubicBezTo>
                  <a:cubicBezTo>
                    <a:pt x="15714" y="23033"/>
                    <a:pt x="15990" y="15590"/>
                    <a:pt x="15489" y="12732"/>
                  </a:cubicBezTo>
                  <a:cubicBezTo>
                    <a:pt x="15414" y="12407"/>
                    <a:pt x="15313" y="12081"/>
                    <a:pt x="15063" y="11880"/>
                  </a:cubicBezTo>
                  <a:cubicBezTo>
                    <a:pt x="13459" y="10502"/>
                    <a:pt x="7293" y="5189"/>
                    <a:pt x="5338" y="2958"/>
                  </a:cubicBezTo>
                  <a:cubicBezTo>
                    <a:pt x="3985" y="1454"/>
                    <a:pt x="2331" y="251"/>
                    <a:pt x="326" y="26"/>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57"/>
            <p:cNvSpPr/>
            <p:nvPr/>
          </p:nvSpPr>
          <p:spPr>
            <a:xfrm>
              <a:off x="1693225" y="2001575"/>
              <a:ext cx="469950" cy="179850"/>
            </a:xfrm>
            <a:custGeom>
              <a:rect b="b" l="l" r="r" t="t"/>
              <a:pathLst>
                <a:path extrusionOk="0" h="7194" w="18798">
                  <a:moveTo>
                    <a:pt x="18797" y="1003"/>
                  </a:moveTo>
                  <a:cubicBezTo>
                    <a:pt x="18246" y="777"/>
                    <a:pt x="17669" y="627"/>
                    <a:pt x="17068" y="552"/>
                  </a:cubicBezTo>
                  <a:lnTo>
                    <a:pt x="16742" y="527"/>
                  </a:lnTo>
                  <a:lnTo>
                    <a:pt x="9950" y="0"/>
                  </a:lnTo>
                  <a:lnTo>
                    <a:pt x="8822" y="0"/>
                  </a:lnTo>
                  <a:lnTo>
                    <a:pt x="802" y="2456"/>
                  </a:lnTo>
                  <a:lnTo>
                    <a:pt x="0" y="2707"/>
                  </a:lnTo>
                  <a:cubicBezTo>
                    <a:pt x="7293" y="7193"/>
                    <a:pt x="16692" y="4486"/>
                    <a:pt x="18797" y="10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57"/>
            <p:cNvSpPr/>
            <p:nvPr/>
          </p:nvSpPr>
          <p:spPr>
            <a:xfrm>
              <a:off x="1768400" y="2561725"/>
              <a:ext cx="168575" cy="86475"/>
            </a:xfrm>
            <a:custGeom>
              <a:rect b="b" l="l" r="r" t="t"/>
              <a:pathLst>
                <a:path extrusionOk="0" h="3459" w="6743">
                  <a:moveTo>
                    <a:pt x="101" y="0"/>
                  </a:moveTo>
                  <a:cubicBezTo>
                    <a:pt x="51" y="25"/>
                    <a:pt x="1" y="76"/>
                    <a:pt x="26" y="126"/>
                  </a:cubicBezTo>
                  <a:cubicBezTo>
                    <a:pt x="377" y="1504"/>
                    <a:pt x="2156" y="3459"/>
                    <a:pt x="5540" y="3459"/>
                  </a:cubicBezTo>
                  <a:cubicBezTo>
                    <a:pt x="5890" y="3459"/>
                    <a:pt x="6266" y="3459"/>
                    <a:pt x="6642" y="3409"/>
                  </a:cubicBezTo>
                  <a:cubicBezTo>
                    <a:pt x="6692" y="3384"/>
                    <a:pt x="6743" y="3359"/>
                    <a:pt x="6743" y="3284"/>
                  </a:cubicBezTo>
                  <a:cubicBezTo>
                    <a:pt x="6717" y="3233"/>
                    <a:pt x="6692" y="3208"/>
                    <a:pt x="6617" y="3208"/>
                  </a:cubicBezTo>
                  <a:cubicBezTo>
                    <a:pt x="6251" y="3252"/>
                    <a:pt x="5899" y="3273"/>
                    <a:pt x="5562" y="3273"/>
                  </a:cubicBezTo>
                  <a:cubicBezTo>
                    <a:pt x="2436" y="3273"/>
                    <a:pt x="563" y="1501"/>
                    <a:pt x="201" y="76"/>
                  </a:cubicBezTo>
                  <a:cubicBezTo>
                    <a:pt x="201" y="25"/>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57"/>
            <p:cNvSpPr/>
            <p:nvPr/>
          </p:nvSpPr>
          <p:spPr>
            <a:xfrm>
              <a:off x="2256500" y="2192675"/>
              <a:ext cx="23825" cy="162300"/>
            </a:xfrm>
            <a:custGeom>
              <a:rect b="b" l="l" r="r" t="t"/>
              <a:pathLst>
                <a:path extrusionOk="0" h="6492" w="953">
                  <a:moveTo>
                    <a:pt x="76" y="0"/>
                  </a:moveTo>
                  <a:cubicBezTo>
                    <a:pt x="26" y="25"/>
                    <a:pt x="1" y="76"/>
                    <a:pt x="1" y="126"/>
                  </a:cubicBezTo>
                  <a:cubicBezTo>
                    <a:pt x="527" y="2081"/>
                    <a:pt x="752" y="4061"/>
                    <a:pt x="702" y="6391"/>
                  </a:cubicBezTo>
                  <a:cubicBezTo>
                    <a:pt x="702" y="6441"/>
                    <a:pt x="752" y="6492"/>
                    <a:pt x="803" y="6492"/>
                  </a:cubicBezTo>
                  <a:cubicBezTo>
                    <a:pt x="853" y="6492"/>
                    <a:pt x="903" y="6441"/>
                    <a:pt x="903" y="6391"/>
                  </a:cubicBezTo>
                  <a:cubicBezTo>
                    <a:pt x="953" y="4061"/>
                    <a:pt x="727" y="2030"/>
                    <a:pt x="201" y="76"/>
                  </a:cubicBezTo>
                  <a:cubicBezTo>
                    <a:pt x="176" y="25"/>
                    <a:pt x="126"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57"/>
            <p:cNvSpPr/>
            <p:nvPr/>
          </p:nvSpPr>
          <p:spPr>
            <a:xfrm>
              <a:off x="2258375" y="2329800"/>
              <a:ext cx="78350" cy="287075"/>
            </a:xfrm>
            <a:custGeom>
              <a:rect b="b" l="l" r="r" t="t"/>
              <a:pathLst>
                <a:path extrusionOk="0" h="11483" w="3134">
                  <a:moveTo>
                    <a:pt x="139" y="0"/>
                  </a:moveTo>
                  <a:cubicBezTo>
                    <a:pt x="118" y="0"/>
                    <a:pt x="97" y="8"/>
                    <a:pt x="76" y="29"/>
                  </a:cubicBezTo>
                  <a:cubicBezTo>
                    <a:pt x="51" y="54"/>
                    <a:pt x="26" y="104"/>
                    <a:pt x="76" y="154"/>
                  </a:cubicBezTo>
                  <a:lnTo>
                    <a:pt x="176" y="305"/>
                  </a:lnTo>
                  <a:cubicBezTo>
                    <a:pt x="1354" y="1884"/>
                    <a:pt x="2682" y="3638"/>
                    <a:pt x="2783" y="6094"/>
                  </a:cubicBezTo>
                  <a:cubicBezTo>
                    <a:pt x="2933" y="9353"/>
                    <a:pt x="76" y="11282"/>
                    <a:pt x="51" y="11307"/>
                  </a:cubicBezTo>
                  <a:cubicBezTo>
                    <a:pt x="1" y="11332"/>
                    <a:pt x="1" y="11383"/>
                    <a:pt x="26" y="11433"/>
                  </a:cubicBezTo>
                  <a:cubicBezTo>
                    <a:pt x="51" y="11458"/>
                    <a:pt x="76" y="11483"/>
                    <a:pt x="101" y="11483"/>
                  </a:cubicBezTo>
                  <a:cubicBezTo>
                    <a:pt x="126" y="11483"/>
                    <a:pt x="151" y="11458"/>
                    <a:pt x="151" y="11458"/>
                  </a:cubicBezTo>
                  <a:cubicBezTo>
                    <a:pt x="201" y="11433"/>
                    <a:pt x="3134" y="9453"/>
                    <a:pt x="2983" y="6094"/>
                  </a:cubicBezTo>
                  <a:cubicBezTo>
                    <a:pt x="2883" y="3563"/>
                    <a:pt x="1530" y="1784"/>
                    <a:pt x="327" y="205"/>
                  </a:cubicBezTo>
                  <a:lnTo>
                    <a:pt x="226" y="29"/>
                  </a:lnTo>
                  <a:cubicBezTo>
                    <a:pt x="197" y="15"/>
                    <a:pt x="168" y="0"/>
                    <a:pt x="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57"/>
            <p:cNvSpPr/>
            <p:nvPr/>
          </p:nvSpPr>
          <p:spPr>
            <a:xfrm>
              <a:off x="1634325" y="2414300"/>
              <a:ext cx="35725" cy="245200"/>
            </a:xfrm>
            <a:custGeom>
              <a:rect b="b" l="l" r="r" t="t"/>
              <a:pathLst>
                <a:path extrusionOk="0" h="9808" w="1429">
                  <a:moveTo>
                    <a:pt x="114" y="1"/>
                  </a:moveTo>
                  <a:cubicBezTo>
                    <a:pt x="102" y="1"/>
                    <a:pt x="89" y="3"/>
                    <a:pt x="75" y="8"/>
                  </a:cubicBezTo>
                  <a:cubicBezTo>
                    <a:pt x="25" y="8"/>
                    <a:pt x="0" y="58"/>
                    <a:pt x="0" y="108"/>
                  </a:cubicBezTo>
                  <a:cubicBezTo>
                    <a:pt x="627" y="3065"/>
                    <a:pt x="1028" y="6198"/>
                    <a:pt x="1253" y="9707"/>
                  </a:cubicBezTo>
                  <a:cubicBezTo>
                    <a:pt x="1253" y="9757"/>
                    <a:pt x="1278" y="9807"/>
                    <a:pt x="1354" y="9807"/>
                  </a:cubicBezTo>
                  <a:cubicBezTo>
                    <a:pt x="1404" y="9807"/>
                    <a:pt x="1429" y="9757"/>
                    <a:pt x="1429" y="9707"/>
                  </a:cubicBezTo>
                  <a:cubicBezTo>
                    <a:pt x="1203" y="6173"/>
                    <a:pt x="802" y="3040"/>
                    <a:pt x="201" y="83"/>
                  </a:cubicBezTo>
                  <a:cubicBezTo>
                    <a:pt x="201" y="42"/>
                    <a:pt x="167" y="1"/>
                    <a:pt x="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57"/>
            <p:cNvSpPr/>
            <p:nvPr/>
          </p:nvSpPr>
          <p:spPr>
            <a:xfrm>
              <a:off x="1792850" y="1829875"/>
              <a:ext cx="196750" cy="283875"/>
            </a:xfrm>
            <a:custGeom>
              <a:rect b="b" l="l" r="r" t="t"/>
              <a:pathLst>
                <a:path extrusionOk="0" h="11355" w="7870">
                  <a:moveTo>
                    <a:pt x="1078" y="1"/>
                  </a:moveTo>
                  <a:lnTo>
                    <a:pt x="0" y="9324"/>
                  </a:lnTo>
                  <a:cubicBezTo>
                    <a:pt x="0" y="9324"/>
                    <a:pt x="4612" y="11354"/>
                    <a:pt x="7644" y="9675"/>
                  </a:cubicBezTo>
                  <a:lnTo>
                    <a:pt x="7870" y="3334"/>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57"/>
            <p:cNvSpPr/>
            <p:nvPr/>
          </p:nvSpPr>
          <p:spPr>
            <a:xfrm>
              <a:off x="1842975" y="1899425"/>
              <a:ext cx="146625" cy="93725"/>
            </a:xfrm>
            <a:custGeom>
              <a:rect b="b" l="l" r="r" t="t"/>
              <a:pathLst>
                <a:path extrusionOk="0" h="3749" w="5865">
                  <a:moveTo>
                    <a:pt x="0" y="1"/>
                  </a:moveTo>
                  <a:cubicBezTo>
                    <a:pt x="0" y="1"/>
                    <a:pt x="1148" y="3749"/>
                    <a:pt x="5323" y="3749"/>
                  </a:cubicBezTo>
                  <a:cubicBezTo>
                    <a:pt x="5467" y="3749"/>
                    <a:pt x="5614" y="3744"/>
                    <a:pt x="5765" y="3735"/>
                  </a:cubicBezTo>
                  <a:lnTo>
                    <a:pt x="5865" y="112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57"/>
            <p:cNvSpPr/>
            <p:nvPr/>
          </p:nvSpPr>
          <p:spPr>
            <a:xfrm>
              <a:off x="1780300" y="1463975"/>
              <a:ext cx="399775" cy="509425"/>
            </a:xfrm>
            <a:custGeom>
              <a:rect b="b" l="l" r="r" t="t"/>
              <a:pathLst>
                <a:path extrusionOk="0" h="20377" w="15991">
                  <a:moveTo>
                    <a:pt x="10126" y="1203"/>
                  </a:moveTo>
                  <a:cubicBezTo>
                    <a:pt x="3585" y="0"/>
                    <a:pt x="1" y="3685"/>
                    <a:pt x="327" y="11103"/>
                  </a:cubicBezTo>
                  <a:cubicBezTo>
                    <a:pt x="602" y="16993"/>
                    <a:pt x="4161" y="20376"/>
                    <a:pt x="8748" y="19775"/>
                  </a:cubicBezTo>
                  <a:cubicBezTo>
                    <a:pt x="12382" y="19299"/>
                    <a:pt x="14763" y="16517"/>
                    <a:pt x="15264" y="12156"/>
                  </a:cubicBezTo>
                  <a:cubicBezTo>
                    <a:pt x="15991" y="5940"/>
                    <a:pt x="14036" y="1905"/>
                    <a:pt x="10126" y="12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57"/>
            <p:cNvSpPr/>
            <p:nvPr/>
          </p:nvSpPr>
          <p:spPr>
            <a:xfrm>
              <a:off x="1738325" y="1469125"/>
              <a:ext cx="330225" cy="266400"/>
            </a:xfrm>
            <a:custGeom>
              <a:rect b="b" l="l" r="r" t="t"/>
              <a:pathLst>
                <a:path extrusionOk="0" h="10656" w="13209">
                  <a:moveTo>
                    <a:pt x="9223" y="1"/>
                  </a:moveTo>
                  <a:cubicBezTo>
                    <a:pt x="7884" y="1"/>
                    <a:pt x="6541" y="333"/>
                    <a:pt x="5314" y="997"/>
                  </a:cubicBezTo>
                  <a:cubicBezTo>
                    <a:pt x="3384" y="2025"/>
                    <a:pt x="1805" y="3905"/>
                    <a:pt x="878" y="6135"/>
                  </a:cubicBezTo>
                  <a:cubicBezTo>
                    <a:pt x="677" y="6687"/>
                    <a:pt x="477" y="7263"/>
                    <a:pt x="351" y="7839"/>
                  </a:cubicBezTo>
                  <a:cubicBezTo>
                    <a:pt x="201" y="8391"/>
                    <a:pt x="1" y="9118"/>
                    <a:pt x="126" y="9694"/>
                  </a:cubicBezTo>
                  <a:cubicBezTo>
                    <a:pt x="251" y="10246"/>
                    <a:pt x="727" y="10471"/>
                    <a:pt x="1179" y="10546"/>
                  </a:cubicBezTo>
                  <a:cubicBezTo>
                    <a:pt x="1619" y="10623"/>
                    <a:pt x="2074" y="10656"/>
                    <a:pt x="2532" y="10656"/>
                  </a:cubicBezTo>
                  <a:cubicBezTo>
                    <a:pt x="2674" y="10656"/>
                    <a:pt x="2816" y="10652"/>
                    <a:pt x="2958" y="10647"/>
                  </a:cubicBezTo>
                  <a:cubicBezTo>
                    <a:pt x="5289" y="10521"/>
                    <a:pt x="7595" y="9569"/>
                    <a:pt x="9449" y="7865"/>
                  </a:cubicBezTo>
                  <a:cubicBezTo>
                    <a:pt x="11204" y="6261"/>
                    <a:pt x="12532" y="4005"/>
                    <a:pt x="13184" y="1524"/>
                  </a:cubicBezTo>
                  <a:cubicBezTo>
                    <a:pt x="13209" y="1398"/>
                    <a:pt x="13159" y="1298"/>
                    <a:pt x="13083" y="1248"/>
                  </a:cubicBezTo>
                  <a:cubicBezTo>
                    <a:pt x="13108" y="1123"/>
                    <a:pt x="13083" y="972"/>
                    <a:pt x="12958" y="922"/>
                  </a:cubicBezTo>
                  <a:cubicBezTo>
                    <a:pt x="11791" y="308"/>
                    <a:pt x="10509" y="1"/>
                    <a:pt x="9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57"/>
            <p:cNvSpPr/>
            <p:nvPr/>
          </p:nvSpPr>
          <p:spPr>
            <a:xfrm>
              <a:off x="1732700" y="1708950"/>
              <a:ext cx="88350" cy="108425"/>
            </a:xfrm>
            <a:custGeom>
              <a:rect b="b" l="l" r="r" t="t"/>
              <a:pathLst>
                <a:path extrusionOk="0" h="4337" w="3534">
                  <a:moveTo>
                    <a:pt x="3158" y="1755"/>
                  </a:moveTo>
                  <a:cubicBezTo>
                    <a:pt x="3534" y="2808"/>
                    <a:pt x="3208" y="3785"/>
                    <a:pt x="2456" y="4061"/>
                  </a:cubicBezTo>
                  <a:cubicBezTo>
                    <a:pt x="1704" y="4337"/>
                    <a:pt x="777" y="3710"/>
                    <a:pt x="401" y="2683"/>
                  </a:cubicBezTo>
                  <a:cubicBezTo>
                    <a:pt x="0" y="1630"/>
                    <a:pt x="301" y="552"/>
                    <a:pt x="1053" y="277"/>
                  </a:cubicBezTo>
                  <a:cubicBezTo>
                    <a:pt x="1805" y="1"/>
                    <a:pt x="2782" y="703"/>
                    <a:pt x="3158" y="175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57"/>
            <p:cNvSpPr/>
            <p:nvPr/>
          </p:nvSpPr>
          <p:spPr>
            <a:xfrm>
              <a:off x="1750225" y="1728375"/>
              <a:ext cx="48275" cy="58300"/>
            </a:xfrm>
            <a:custGeom>
              <a:rect b="b" l="l" r="r" t="t"/>
              <a:pathLst>
                <a:path extrusionOk="0" h="2332" w="1931">
                  <a:moveTo>
                    <a:pt x="1705" y="2332"/>
                  </a:moveTo>
                  <a:cubicBezTo>
                    <a:pt x="1680" y="2332"/>
                    <a:pt x="1655" y="2332"/>
                    <a:pt x="1630" y="2307"/>
                  </a:cubicBezTo>
                  <a:cubicBezTo>
                    <a:pt x="1279" y="2181"/>
                    <a:pt x="1053" y="1881"/>
                    <a:pt x="1028" y="1555"/>
                  </a:cubicBezTo>
                  <a:cubicBezTo>
                    <a:pt x="1028" y="1379"/>
                    <a:pt x="1079" y="1254"/>
                    <a:pt x="1129" y="1154"/>
                  </a:cubicBezTo>
                  <a:cubicBezTo>
                    <a:pt x="1179" y="1079"/>
                    <a:pt x="1204" y="1003"/>
                    <a:pt x="1204" y="953"/>
                  </a:cubicBezTo>
                  <a:cubicBezTo>
                    <a:pt x="1204" y="828"/>
                    <a:pt x="1179" y="703"/>
                    <a:pt x="1079" y="627"/>
                  </a:cubicBezTo>
                  <a:cubicBezTo>
                    <a:pt x="978" y="502"/>
                    <a:pt x="828" y="452"/>
                    <a:pt x="728" y="452"/>
                  </a:cubicBezTo>
                  <a:cubicBezTo>
                    <a:pt x="552" y="477"/>
                    <a:pt x="427" y="678"/>
                    <a:pt x="427" y="878"/>
                  </a:cubicBezTo>
                  <a:cubicBezTo>
                    <a:pt x="427" y="978"/>
                    <a:pt x="327" y="1053"/>
                    <a:pt x="226" y="1079"/>
                  </a:cubicBezTo>
                  <a:cubicBezTo>
                    <a:pt x="101" y="1053"/>
                    <a:pt x="1" y="978"/>
                    <a:pt x="26" y="853"/>
                  </a:cubicBezTo>
                  <a:cubicBezTo>
                    <a:pt x="26" y="502"/>
                    <a:pt x="251" y="101"/>
                    <a:pt x="678" y="51"/>
                  </a:cubicBezTo>
                  <a:cubicBezTo>
                    <a:pt x="928" y="1"/>
                    <a:pt x="1204" y="126"/>
                    <a:pt x="1404" y="352"/>
                  </a:cubicBezTo>
                  <a:cubicBezTo>
                    <a:pt x="1555" y="527"/>
                    <a:pt x="1630" y="753"/>
                    <a:pt x="1605" y="978"/>
                  </a:cubicBezTo>
                  <a:cubicBezTo>
                    <a:pt x="1605" y="1104"/>
                    <a:pt x="1555" y="1204"/>
                    <a:pt x="1530" y="1304"/>
                  </a:cubicBezTo>
                  <a:cubicBezTo>
                    <a:pt x="1480" y="1379"/>
                    <a:pt x="1454" y="1454"/>
                    <a:pt x="1454" y="1530"/>
                  </a:cubicBezTo>
                  <a:cubicBezTo>
                    <a:pt x="1454" y="1730"/>
                    <a:pt x="1630" y="1881"/>
                    <a:pt x="1780" y="1931"/>
                  </a:cubicBezTo>
                  <a:cubicBezTo>
                    <a:pt x="1881" y="1981"/>
                    <a:pt x="1931" y="2081"/>
                    <a:pt x="1881" y="2206"/>
                  </a:cubicBezTo>
                  <a:cubicBezTo>
                    <a:pt x="1855" y="2282"/>
                    <a:pt x="1780" y="2332"/>
                    <a:pt x="1705" y="23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57"/>
            <p:cNvSpPr/>
            <p:nvPr/>
          </p:nvSpPr>
          <p:spPr>
            <a:xfrm>
              <a:off x="2070400" y="1653450"/>
              <a:ext cx="80850" cy="17950"/>
            </a:xfrm>
            <a:custGeom>
              <a:rect b="b" l="l" r="r" t="t"/>
              <a:pathLst>
                <a:path extrusionOk="0" h="718" w="3234">
                  <a:moveTo>
                    <a:pt x="1193" y="0"/>
                  </a:moveTo>
                  <a:cubicBezTo>
                    <a:pt x="715" y="0"/>
                    <a:pt x="275" y="139"/>
                    <a:pt x="1" y="492"/>
                  </a:cubicBezTo>
                  <a:cubicBezTo>
                    <a:pt x="221" y="460"/>
                    <a:pt x="467" y="447"/>
                    <a:pt x="721" y="447"/>
                  </a:cubicBezTo>
                  <a:cubicBezTo>
                    <a:pt x="1884" y="447"/>
                    <a:pt x="3234" y="717"/>
                    <a:pt x="3234" y="717"/>
                  </a:cubicBezTo>
                  <a:cubicBezTo>
                    <a:pt x="2776" y="336"/>
                    <a:pt x="1937" y="0"/>
                    <a:pt x="1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57"/>
            <p:cNvSpPr/>
            <p:nvPr/>
          </p:nvSpPr>
          <p:spPr>
            <a:xfrm>
              <a:off x="1908125" y="1648925"/>
              <a:ext cx="81475" cy="14950"/>
            </a:xfrm>
            <a:custGeom>
              <a:rect b="b" l="l" r="r" t="t"/>
              <a:pathLst>
                <a:path extrusionOk="0" h="598" w="3259">
                  <a:moveTo>
                    <a:pt x="1936" y="1"/>
                  </a:moveTo>
                  <a:cubicBezTo>
                    <a:pt x="1230" y="1"/>
                    <a:pt x="455" y="271"/>
                    <a:pt x="1" y="597"/>
                  </a:cubicBezTo>
                  <a:cubicBezTo>
                    <a:pt x="1" y="597"/>
                    <a:pt x="960" y="467"/>
                    <a:pt x="1959" y="467"/>
                  </a:cubicBezTo>
                  <a:cubicBezTo>
                    <a:pt x="2413" y="467"/>
                    <a:pt x="2875" y="494"/>
                    <a:pt x="3259" y="572"/>
                  </a:cubicBezTo>
                  <a:cubicBezTo>
                    <a:pt x="2976" y="159"/>
                    <a:pt x="2477" y="1"/>
                    <a:pt x="19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57"/>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57"/>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57"/>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57"/>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57"/>
            <p:cNvSpPr/>
            <p:nvPr/>
          </p:nvSpPr>
          <p:spPr>
            <a:xfrm>
              <a:off x="2035325" y="1752200"/>
              <a:ext cx="28225" cy="57025"/>
            </a:xfrm>
            <a:custGeom>
              <a:rect b="b" l="l" r="r" t="t"/>
              <a:pathLst>
                <a:path extrusionOk="0" h="2281" w="1129">
                  <a:moveTo>
                    <a:pt x="226" y="2281"/>
                  </a:moveTo>
                  <a:cubicBezTo>
                    <a:pt x="126" y="2281"/>
                    <a:pt x="25" y="2206"/>
                    <a:pt x="25" y="2105"/>
                  </a:cubicBezTo>
                  <a:cubicBezTo>
                    <a:pt x="0" y="1980"/>
                    <a:pt x="76" y="1880"/>
                    <a:pt x="201" y="1855"/>
                  </a:cubicBezTo>
                  <a:cubicBezTo>
                    <a:pt x="401" y="1830"/>
                    <a:pt x="577" y="1755"/>
                    <a:pt x="627" y="1654"/>
                  </a:cubicBezTo>
                  <a:cubicBezTo>
                    <a:pt x="652" y="1629"/>
                    <a:pt x="677" y="1554"/>
                    <a:pt x="627" y="1404"/>
                  </a:cubicBezTo>
                  <a:cubicBezTo>
                    <a:pt x="577" y="1278"/>
                    <a:pt x="477" y="1078"/>
                    <a:pt x="376" y="902"/>
                  </a:cubicBezTo>
                  <a:cubicBezTo>
                    <a:pt x="251" y="677"/>
                    <a:pt x="126" y="476"/>
                    <a:pt x="76" y="301"/>
                  </a:cubicBezTo>
                  <a:cubicBezTo>
                    <a:pt x="51" y="201"/>
                    <a:pt x="101" y="75"/>
                    <a:pt x="201" y="50"/>
                  </a:cubicBezTo>
                  <a:cubicBezTo>
                    <a:pt x="326" y="0"/>
                    <a:pt x="426" y="75"/>
                    <a:pt x="477" y="176"/>
                  </a:cubicBezTo>
                  <a:cubicBezTo>
                    <a:pt x="527" y="301"/>
                    <a:pt x="627" y="501"/>
                    <a:pt x="727" y="702"/>
                  </a:cubicBezTo>
                  <a:cubicBezTo>
                    <a:pt x="853" y="902"/>
                    <a:pt x="978" y="1103"/>
                    <a:pt x="1028" y="1278"/>
                  </a:cubicBezTo>
                  <a:cubicBezTo>
                    <a:pt x="1128" y="1554"/>
                    <a:pt x="1053" y="1755"/>
                    <a:pt x="978" y="1880"/>
                  </a:cubicBezTo>
                  <a:cubicBezTo>
                    <a:pt x="853" y="2080"/>
                    <a:pt x="602" y="2231"/>
                    <a:pt x="251" y="2281"/>
                  </a:cubicBezTo>
                  <a:cubicBezTo>
                    <a:pt x="251" y="2281"/>
                    <a:pt x="226" y="2281"/>
                    <a:pt x="226" y="22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57"/>
            <p:cNvSpPr/>
            <p:nvPr/>
          </p:nvSpPr>
          <p:spPr>
            <a:xfrm>
              <a:off x="1974550" y="1826125"/>
              <a:ext cx="100900" cy="29550"/>
            </a:xfrm>
            <a:custGeom>
              <a:rect b="b" l="l" r="r" t="t"/>
              <a:pathLst>
                <a:path extrusionOk="0" h="1182" w="4036">
                  <a:moveTo>
                    <a:pt x="0" y="1"/>
                  </a:moveTo>
                  <a:cubicBezTo>
                    <a:pt x="343" y="826"/>
                    <a:pt x="1246" y="1182"/>
                    <a:pt x="2119" y="1182"/>
                  </a:cubicBezTo>
                  <a:cubicBezTo>
                    <a:pt x="2968" y="1182"/>
                    <a:pt x="3788" y="845"/>
                    <a:pt x="4035" y="276"/>
                  </a:cubicBezTo>
                  <a:lnTo>
                    <a:pt x="4035" y="276"/>
                  </a:lnTo>
                  <a:cubicBezTo>
                    <a:pt x="3815" y="285"/>
                    <a:pt x="3594" y="289"/>
                    <a:pt x="3372" y="289"/>
                  </a:cubicBezTo>
                  <a:cubicBezTo>
                    <a:pt x="2281" y="289"/>
                    <a:pt x="1167" y="18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57"/>
            <p:cNvSpPr/>
            <p:nvPr/>
          </p:nvSpPr>
          <p:spPr>
            <a:xfrm>
              <a:off x="2986450" y="5337961"/>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157"/>
          <p:cNvGrpSpPr/>
          <p:nvPr/>
        </p:nvGrpSpPr>
        <p:grpSpPr>
          <a:xfrm rot="3562994">
            <a:off x="2603356" y="1669179"/>
            <a:ext cx="780545" cy="280301"/>
            <a:chOff x="6511499" y="3837746"/>
            <a:chExt cx="1420752" cy="444980"/>
          </a:xfrm>
        </p:grpSpPr>
        <p:sp>
          <p:nvSpPr>
            <p:cNvPr id="2136" name="Google Shape;2136;p15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5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57"/>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5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157"/>
          <p:cNvGrpSpPr/>
          <p:nvPr/>
        </p:nvGrpSpPr>
        <p:grpSpPr>
          <a:xfrm rot="6263567">
            <a:off x="316285" y="1707495"/>
            <a:ext cx="780771" cy="280274"/>
            <a:chOff x="6511499" y="3837746"/>
            <a:chExt cx="1420752" cy="444980"/>
          </a:xfrm>
        </p:grpSpPr>
        <p:sp>
          <p:nvSpPr>
            <p:cNvPr id="2141" name="Google Shape;2141;p15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5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57"/>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5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8" name="Shape 2148"/>
        <p:cNvGrpSpPr/>
        <p:nvPr/>
      </p:nvGrpSpPr>
      <p:grpSpPr>
        <a:xfrm>
          <a:off x="0" y="0"/>
          <a:ext cx="0" cy="0"/>
          <a:chOff x="0" y="0"/>
          <a:chExt cx="0" cy="0"/>
        </a:xfrm>
      </p:grpSpPr>
      <p:sp>
        <p:nvSpPr>
          <p:cNvPr id="2149" name="Google Shape;2149;p158"/>
          <p:cNvSpPr txBox="1"/>
          <p:nvPr>
            <p:ph type="title"/>
          </p:nvPr>
        </p:nvSpPr>
        <p:spPr>
          <a:xfrm>
            <a:off x="1390950" y="2183719"/>
            <a:ext cx="6362100" cy="128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Literary Analysis</a:t>
            </a:r>
            <a:endParaRPr/>
          </a:p>
        </p:txBody>
      </p:sp>
      <p:sp>
        <p:nvSpPr>
          <p:cNvPr id="2150" name="Google Shape;2150;p158"/>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2151" name="Google Shape;2151;p158"/>
          <p:cNvGrpSpPr/>
          <p:nvPr/>
        </p:nvGrpSpPr>
        <p:grpSpPr>
          <a:xfrm rot="-1562663">
            <a:off x="545300" y="736397"/>
            <a:ext cx="747985" cy="1470753"/>
            <a:chOff x="7860913" y="3179548"/>
            <a:chExt cx="567114" cy="1115109"/>
          </a:xfrm>
        </p:grpSpPr>
        <p:sp>
          <p:nvSpPr>
            <p:cNvPr id="2152" name="Google Shape;2152;p15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5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5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158"/>
          <p:cNvGrpSpPr/>
          <p:nvPr/>
        </p:nvGrpSpPr>
        <p:grpSpPr>
          <a:xfrm rot="-4482682">
            <a:off x="1545244" y="3567647"/>
            <a:ext cx="884174" cy="1738648"/>
            <a:chOff x="7860913" y="3179548"/>
            <a:chExt cx="567114" cy="1115109"/>
          </a:xfrm>
        </p:grpSpPr>
        <p:sp>
          <p:nvSpPr>
            <p:cNvPr id="2156" name="Google Shape;2156;p15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5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58"/>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9" name="Google Shape;2159;p158"/>
          <p:cNvGrpSpPr/>
          <p:nvPr/>
        </p:nvGrpSpPr>
        <p:grpSpPr>
          <a:xfrm rot="9643266">
            <a:off x="2774408" y="331446"/>
            <a:ext cx="1345159" cy="421305"/>
            <a:chOff x="6511499" y="3837746"/>
            <a:chExt cx="1420752" cy="444980"/>
          </a:xfrm>
        </p:grpSpPr>
        <p:sp>
          <p:nvSpPr>
            <p:cNvPr id="2160" name="Google Shape;2160;p158"/>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58"/>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58"/>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58"/>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158"/>
          <p:cNvGrpSpPr/>
          <p:nvPr/>
        </p:nvGrpSpPr>
        <p:grpSpPr>
          <a:xfrm rot="2662697">
            <a:off x="6335002" y="1310518"/>
            <a:ext cx="898085" cy="322515"/>
            <a:chOff x="6511499" y="3837746"/>
            <a:chExt cx="1420752" cy="444980"/>
          </a:xfrm>
        </p:grpSpPr>
        <p:sp>
          <p:nvSpPr>
            <p:cNvPr id="2165" name="Google Shape;2165;p158"/>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58"/>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58"/>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58"/>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9" name="Google Shape;2169;p158"/>
          <p:cNvGrpSpPr/>
          <p:nvPr/>
        </p:nvGrpSpPr>
        <p:grpSpPr>
          <a:xfrm>
            <a:off x="6259357" y="3187710"/>
            <a:ext cx="3276440" cy="1967276"/>
            <a:chOff x="6259357" y="3187710"/>
            <a:chExt cx="3276440" cy="1967276"/>
          </a:xfrm>
        </p:grpSpPr>
        <p:grpSp>
          <p:nvGrpSpPr>
            <p:cNvPr id="2170" name="Google Shape;2170;p158"/>
            <p:cNvGrpSpPr/>
            <p:nvPr/>
          </p:nvGrpSpPr>
          <p:grpSpPr>
            <a:xfrm rot="-3424512">
              <a:off x="6502811" y="4068686"/>
              <a:ext cx="760778" cy="993814"/>
              <a:chOff x="1669300" y="2772675"/>
              <a:chExt cx="590900" cy="644400"/>
            </a:xfrm>
          </p:grpSpPr>
          <p:sp>
            <p:nvSpPr>
              <p:cNvPr id="2171" name="Google Shape;2171;p158"/>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58"/>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58"/>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4" name="Google Shape;2174;p158"/>
            <p:cNvGrpSpPr/>
            <p:nvPr/>
          </p:nvGrpSpPr>
          <p:grpSpPr>
            <a:xfrm rot="-1223365">
              <a:off x="6595943" y="3665003"/>
              <a:ext cx="2887424" cy="820227"/>
              <a:chOff x="6365799" y="3837746"/>
              <a:chExt cx="1566452" cy="444980"/>
            </a:xfrm>
          </p:grpSpPr>
          <p:sp>
            <p:nvSpPr>
              <p:cNvPr id="2175" name="Google Shape;2175;p158"/>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58"/>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58"/>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58"/>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2" name="Shape 2182"/>
        <p:cNvGrpSpPr/>
        <p:nvPr/>
      </p:nvGrpSpPr>
      <p:grpSpPr>
        <a:xfrm>
          <a:off x="0" y="0"/>
          <a:ext cx="0" cy="0"/>
          <a:chOff x="0" y="0"/>
          <a:chExt cx="0" cy="0"/>
        </a:xfrm>
      </p:grpSpPr>
      <p:sp>
        <p:nvSpPr>
          <p:cNvPr id="2183" name="Google Shape;2183;p159"/>
          <p:cNvSpPr txBox="1"/>
          <p:nvPr>
            <p:ph idx="1" type="subTitle"/>
          </p:nvPr>
        </p:nvSpPr>
        <p:spPr>
          <a:xfrm>
            <a:off x="1015450" y="2053100"/>
            <a:ext cx="3432600" cy="234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How are victims of sexual assault viewed by their peers?</a:t>
            </a:r>
            <a:endParaRPr b="0"/>
          </a:p>
          <a:p>
            <a:pPr indent="-317500" lvl="0" marL="457200" rtl="0" algn="l">
              <a:spcBef>
                <a:spcPts val="0"/>
              </a:spcBef>
              <a:spcAft>
                <a:spcPts val="0"/>
              </a:spcAft>
              <a:buSzPts val="1400"/>
              <a:buChar char="●"/>
            </a:pPr>
            <a:r>
              <a:rPr b="0" lang="en"/>
              <a:t>180 college students presented with a fabricated sexual assault report</a:t>
            </a:r>
            <a:endParaRPr b="0"/>
          </a:p>
          <a:p>
            <a:pPr indent="-317500" lvl="0" marL="457200" rtl="0" algn="l">
              <a:spcBef>
                <a:spcPts val="0"/>
              </a:spcBef>
              <a:spcAft>
                <a:spcPts val="0"/>
              </a:spcAft>
              <a:buSzPts val="1400"/>
              <a:buChar char="●"/>
            </a:pPr>
            <a:r>
              <a:rPr b="0" lang="en"/>
              <a:t>Most subjects suggest stricter punishments for victims of the same sex</a:t>
            </a:r>
            <a:endParaRPr b="0"/>
          </a:p>
          <a:p>
            <a:pPr indent="-317500" lvl="0" marL="457200" rtl="0" algn="l">
              <a:spcBef>
                <a:spcPts val="0"/>
              </a:spcBef>
              <a:spcAft>
                <a:spcPts val="0"/>
              </a:spcAft>
              <a:buSzPts val="1400"/>
              <a:buChar char="●"/>
            </a:pPr>
            <a:r>
              <a:rPr b="0" lang="en"/>
              <a:t>In most situations female victims shouldered more blame than male victims</a:t>
            </a:r>
            <a:endParaRPr b="0"/>
          </a:p>
        </p:txBody>
      </p:sp>
      <p:sp>
        <p:nvSpPr>
          <p:cNvPr id="2184" name="Google Shape;2184;p159"/>
          <p:cNvSpPr txBox="1"/>
          <p:nvPr>
            <p:ph idx="2" type="subTitle"/>
          </p:nvPr>
        </p:nvSpPr>
        <p:spPr>
          <a:xfrm>
            <a:off x="4878550" y="2103575"/>
            <a:ext cx="3703500" cy="216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Focuses on the relationship between alcohol use and regretted sexual experiences </a:t>
            </a:r>
            <a:endParaRPr b="0"/>
          </a:p>
          <a:p>
            <a:pPr indent="-317500" lvl="0" marL="457200" rtl="0" algn="l">
              <a:spcBef>
                <a:spcPts val="0"/>
              </a:spcBef>
              <a:spcAft>
                <a:spcPts val="0"/>
              </a:spcAft>
              <a:buSzPts val="1400"/>
              <a:buChar char="●"/>
            </a:pPr>
            <a:r>
              <a:rPr b="0" lang="en"/>
              <a:t>Study conducted with 1394 people, 804 females, 590 males. </a:t>
            </a:r>
            <a:endParaRPr b="0"/>
          </a:p>
          <a:p>
            <a:pPr indent="-317500" lvl="0" marL="457200" rtl="0" algn="l">
              <a:spcBef>
                <a:spcPts val="0"/>
              </a:spcBef>
              <a:spcAft>
                <a:spcPts val="0"/>
              </a:spcAft>
              <a:buSzPts val="1400"/>
              <a:buChar char="●"/>
            </a:pPr>
            <a:r>
              <a:rPr b="0" lang="en"/>
              <a:t>Asked questions about alcohol use, safety when drinking, sexual activity, regretted sexual experiences, anxiety, depression and suicidal thoughts. </a:t>
            </a:r>
            <a:endParaRPr b="0"/>
          </a:p>
        </p:txBody>
      </p:sp>
      <p:sp>
        <p:nvSpPr>
          <p:cNvPr id="2185" name="Google Shape;2185;p159"/>
          <p:cNvSpPr txBox="1"/>
          <p:nvPr>
            <p:ph idx="3" type="subTitle"/>
          </p:nvPr>
        </p:nvSpPr>
        <p:spPr>
          <a:xfrm>
            <a:off x="805750" y="1213700"/>
            <a:ext cx="3830100" cy="83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300"/>
              <a:t>Effects of victim gender and physical vs. psychological trauma/injury on observers' perceptions of sexual assault and its aftereffects</a:t>
            </a:r>
            <a:endParaRPr sz="1300"/>
          </a:p>
        </p:txBody>
      </p:sp>
      <p:sp>
        <p:nvSpPr>
          <p:cNvPr id="2186" name="Google Shape;2186;p159"/>
          <p:cNvSpPr txBox="1"/>
          <p:nvPr>
            <p:ph idx="4" type="subTitle"/>
          </p:nvPr>
        </p:nvSpPr>
        <p:spPr>
          <a:xfrm>
            <a:off x="4878550" y="1213700"/>
            <a:ext cx="3631500" cy="7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300"/>
              <a:t>Internalizing Symptoms, Alcohol Use, and Protective Behavioral Strategies: Associations with Regretted Sexual Experiences of College Students</a:t>
            </a:r>
            <a:endParaRPr sz="1300"/>
          </a:p>
        </p:txBody>
      </p:sp>
      <p:sp>
        <p:nvSpPr>
          <p:cNvPr id="2187" name="Google Shape;2187;p159"/>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Literary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1" name="Shape 2191"/>
        <p:cNvGrpSpPr/>
        <p:nvPr/>
      </p:nvGrpSpPr>
      <p:grpSpPr>
        <a:xfrm>
          <a:off x="0" y="0"/>
          <a:ext cx="0" cy="0"/>
          <a:chOff x="0" y="0"/>
          <a:chExt cx="0" cy="0"/>
        </a:xfrm>
      </p:grpSpPr>
      <p:grpSp>
        <p:nvGrpSpPr>
          <p:cNvPr id="2192" name="Google Shape;2192;p160"/>
          <p:cNvGrpSpPr/>
          <p:nvPr/>
        </p:nvGrpSpPr>
        <p:grpSpPr>
          <a:xfrm>
            <a:off x="7772064" y="2714234"/>
            <a:ext cx="953488" cy="1874833"/>
            <a:chOff x="7860913" y="3179548"/>
            <a:chExt cx="567114" cy="1115109"/>
          </a:xfrm>
        </p:grpSpPr>
        <p:sp>
          <p:nvSpPr>
            <p:cNvPr id="2193" name="Google Shape;2193;p160"/>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60"/>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60"/>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6" name="Google Shape;2196;p160"/>
          <p:cNvGrpSpPr/>
          <p:nvPr/>
        </p:nvGrpSpPr>
        <p:grpSpPr>
          <a:xfrm>
            <a:off x="-295551" y="3252303"/>
            <a:ext cx="1968677" cy="2700787"/>
            <a:chOff x="1200225" y="2199950"/>
            <a:chExt cx="2204072" cy="3023720"/>
          </a:xfrm>
        </p:grpSpPr>
        <p:sp>
          <p:nvSpPr>
            <p:cNvPr id="2197" name="Google Shape;2197;p160"/>
            <p:cNvSpPr/>
            <p:nvPr/>
          </p:nvSpPr>
          <p:spPr>
            <a:xfrm>
              <a:off x="1200225" y="2857265"/>
              <a:ext cx="879697" cy="912846"/>
            </a:xfrm>
            <a:custGeom>
              <a:rect b="b" l="l" r="r" t="t"/>
              <a:pathLst>
                <a:path extrusionOk="0" h="18726" w="18046">
                  <a:moveTo>
                    <a:pt x="2883" y="0"/>
                  </a:moveTo>
                  <a:cubicBezTo>
                    <a:pt x="953" y="3333"/>
                    <a:pt x="1" y="7293"/>
                    <a:pt x="201" y="11128"/>
                  </a:cubicBezTo>
                  <a:cubicBezTo>
                    <a:pt x="276" y="13083"/>
                    <a:pt x="702" y="15088"/>
                    <a:pt x="1930" y="16617"/>
                  </a:cubicBezTo>
                  <a:cubicBezTo>
                    <a:pt x="3055" y="17962"/>
                    <a:pt x="4817" y="18725"/>
                    <a:pt x="6568" y="18725"/>
                  </a:cubicBezTo>
                  <a:cubicBezTo>
                    <a:pt x="7197" y="18725"/>
                    <a:pt x="7825" y="18627"/>
                    <a:pt x="8422" y="18421"/>
                  </a:cubicBezTo>
                  <a:cubicBezTo>
                    <a:pt x="9925" y="17895"/>
                    <a:pt x="11154" y="16717"/>
                    <a:pt x="11830" y="15288"/>
                  </a:cubicBezTo>
                  <a:cubicBezTo>
                    <a:pt x="12331" y="15288"/>
                    <a:pt x="12833" y="15238"/>
                    <a:pt x="13334" y="15188"/>
                  </a:cubicBezTo>
                  <a:cubicBezTo>
                    <a:pt x="14412" y="15038"/>
                    <a:pt x="15489" y="14712"/>
                    <a:pt x="16316" y="13985"/>
                  </a:cubicBezTo>
                  <a:cubicBezTo>
                    <a:pt x="17169" y="13208"/>
                    <a:pt x="17645" y="12055"/>
                    <a:pt x="17770" y="10902"/>
                  </a:cubicBezTo>
                  <a:cubicBezTo>
                    <a:pt x="18046" y="8597"/>
                    <a:pt x="17144" y="6241"/>
                    <a:pt x="15615" y="4511"/>
                  </a:cubicBezTo>
                  <a:cubicBezTo>
                    <a:pt x="14086" y="2757"/>
                    <a:pt x="11981" y="1604"/>
                    <a:pt x="9750" y="927"/>
                  </a:cubicBezTo>
                  <a:cubicBezTo>
                    <a:pt x="7544" y="276"/>
                    <a:pt x="5214" y="75"/>
                    <a:pt x="2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60"/>
            <p:cNvSpPr/>
            <p:nvPr/>
          </p:nvSpPr>
          <p:spPr>
            <a:xfrm>
              <a:off x="1426268" y="2969628"/>
              <a:ext cx="575464" cy="1449068"/>
            </a:xfrm>
            <a:custGeom>
              <a:rect b="b" l="l" r="r" t="t"/>
              <a:pathLst>
                <a:path extrusionOk="0" fill="none" h="29726" w="11805">
                  <a:moveTo>
                    <a:pt x="0" y="1"/>
                  </a:moveTo>
                  <a:cubicBezTo>
                    <a:pt x="3434" y="4161"/>
                    <a:pt x="5915" y="9023"/>
                    <a:pt x="7745" y="14086"/>
                  </a:cubicBezTo>
                  <a:cubicBezTo>
                    <a:pt x="9574" y="19174"/>
                    <a:pt x="10752" y="24437"/>
                    <a:pt x="11805" y="29725"/>
                  </a:cubicBezTo>
                </a:path>
              </a:pathLst>
            </a:custGeom>
            <a:noFill/>
            <a:ln cap="rnd" cmpd="sng" w="5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60"/>
            <p:cNvSpPr/>
            <p:nvPr/>
          </p:nvSpPr>
          <p:spPr>
            <a:xfrm>
              <a:off x="1545992" y="2199950"/>
              <a:ext cx="1303654" cy="1361518"/>
            </a:xfrm>
            <a:custGeom>
              <a:rect b="b" l="l" r="r" t="t"/>
              <a:pathLst>
                <a:path extrusionOk="0" h="27930" w="26743">
                  <a:moveTo>
                    <a:pt x="8296" y="0"/>
                  </a:moveTo>
                  <a:cubicBezTo>
                    <a:pt x="4436" y="4010"/>
                    <a:pt x="1755" y="9273"/>
                    <a:pt x="677" y="14737"/>
                  </a:cubicBezTo>
                  <a:cubicBezTo>
                    <a:pt x="126" y="17519"/>
                    <a:pt x="0" y="20527"/>
                    <a:pt x="1253" y="23083"/>
                  </a:cubicBezTo>
                  <a:cubicBezTo>
                    <a:pt x="2650" y="25993"/>
                    <a:pt x="5798" y="27930"/>
                    <a:pt x="9011" y="27930"/>
                  </a:cubicBezTo>
                  <a:cubicBezTo>
                    <a:pt x="9257" y="27930"/>
                    <a:pt x="9504" y="27918"/>
                    <a:pt x="9750" y="27895"/>
                  </a:cubicBezTo>
                  <a:cubicBezTo>
                    <a:pt x="12056" y="27670"/>
                    <a:pt x="14186" y="26441"/>
                    <a:pt x="15640" y="24637"/>
                  </a:cubicBezTo>
                  <a:cubicBezTo>
                    <a:pt x="16341" y="24812"/>
                    <a:pt x="17068" y="24938"/>
                    <a:pt x="17795" y="25013"/>
                  </a:cubicBezTo>
                  <a:cubicBezTo>
                    <a:pt x="18223" y="25060"/>
                    <a:pt x="18657" y="25088"/>
                    <a:pt x="19090" y="25088"/>
                  </a:cubicBezTo>
                  <a:cubicBezTo>
                    <a:pt x="20253" y="25088"/>
                    <a:pt x="21409" y="24891"/>
                    <a:pt x="22432" y="24361"/>
                  </a:cubicBezTo>
                  <a:cubicBezTo>
                    <a:pt x="23910" y="23559"/>
                    <a:pt x="24963" y="22081"/>
                    <a:pt x="25564" y="20502"/>
                  </a:cubicBezTo>
                  <a:cubicBezTo>
                    <a:pt x="26742" y="17369"/>
                    <a:pt x="26291" y="13735"/>
                    <a:pt x="24737" y="10752"/>
                  </a:cubicBezTo>
                  <a:cubicBezTo>
                    <a:pt x="23158" y="7770"/>
                    <a:pt x="20577" y="5389"/>
                    <a:pt x="17670" y="3684"/>
                  </a:cubicBezTo>
                  <a:cubicBezTo>
                    <a:pt x="14787" y="1980"/>
                    <a:pt x="11554" y="877"/>
                    <a:pt x="82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60"/>
            <p:cNvSpPr/>
            <p:nvPr/>
          </p:nvSpPr>
          <p:spPr>
            <a:xfrm>
              <a:off x="2010264" y="2326987"/>
              <a:ext cx="370237" cy="1985388"/>
            </a:xfrm>
            <a:custGeom>
              <a:rect b="b" l="l" r="r" t="t"/>
              <a:pathLst>
                <a:path extrusionOk="0" fill="none" h="40728" w="7595">
                  <a:moveTo>
                    <a:pt x="0" y="1"/>
                  </a:moveTo>
                  <a:cubicBezTo>
                    <a:pt x="5865" y="12607"/>
                    <a:pt x="7594" y="27069"/>
                    <a:pt x="4938" y="40728"/>
                  </a:cubicBezTo>
                </a:path>
              </a:pathLst>
            </a:custGeom>
            <a:noFill/>
            <a:ln cap="rnd" cmpd="sng" w="5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60"/>
            <p:cNvSpPr/>
            <p:nvPr/>
          </p:nvSpPr>
          <p:spPr>
            <a:xfrm>
              <a:off x="2265604" y="2818413"/>
              <a:ext cx="1138693" cy="1151903"/>
            </a:xfrm>
            <a:custGeom>
              <a:rect b="b" l="l" r="r" t="t"/>
              <a:pathLst>
                <a:path extrusionOk="0" h="23630" w="23359">
                  <a:moveTo>
                    <a:pt x="15898" y="0"/>
                  </a:moveTo>
                  <a:cubicBezTo>
                    <a:pt x="14629" y="0"/>
                    <a:pt x="13363" y="79"/>
                    <a:pt x="12106" y="271"/>
                  </a:cubicBezTo>
                  <a:cubicBezTo>
                    <a:pt x="9148" y="697"/>
                    <a:pt x="6241" y="1800"/>
                    <a:pt x="3960" y="3729"/>
                  </a:cubicBezTo>
                  <a:cubicBezTo>
                    <a:pt x="1680" y="5659"/>
                    <a:pt x="101" y="8516"/>
                    <a:pt x="25" y="11499"/>
                  </a:cubicBezTo>
                  <a:cubicBezTo>
                    <a:pt x="0" y="13003"/>
                    <a:pt x="376" y="14556"/>
                    <a:pt x="1329" y="15709"/>
                  </a:cubicBezTo>
                  <a:cubicBezTo>
                    <a:pt x="2231" y="16762"/>
                    <a:pt x="3584" y="17389"/>
                    <a:pt x="4938" y="17790"/>
                  </a:cubicBezTo>
                  <a:cubicBezTo>
                    <a:pt x="5539" y="17965"/>
                    <a:pt x="6191" y="18090"/>
                    <a:pt x="6817" y="18191"/>
                  </a:cubicBezTo>
                  <a:cubicBezTo>
                    <a:pt x="7419" y="20145"/>
                    <a:pt x="8772" y="21875"/>
                    <a:pt x="10602" y="22827"/>
                  </a:cubicBezTo>
                  <a:cubicBezTo>
                    <a:pt x="11654" y="23368"/>
                    <a:pt x="12829" y="23630"/>
                    <a:pt x="14007" y="23630"/>
                  </a:cubicBezTo>
                  <a:cubicBezTo>
                    <a:pt x="15886" y="23630"/>
                    <a:pt x="17771" y="22963"/>
                    <a:pt x="19173" y="21699"/>
                  </a:cubicBezTo>
                  <a:cubicBezTo>
                    <a:pt x="21053" y="19995"/>
                    <a:pt x="21955" y="17489"/>
                    <a:pt x="22432" y="15033"/>
                  </a:cubicBezTo>
                  <a:cubicBezTo>
                    <a:pt x="23359" y="10170"/>
                    <a:pt x="22908" y="4932"/>
                    <a:pt x="21053" y="346"/>
                  </a:cubicBezTo>
                  <a:cubicBezTo>
                    <a:pt x="19338" y="144"/>
                    <a:pt x="17615" y="0"/>
                    <a:pt x="158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60"/>
            <p:cNvSpPr/>
            <p:nvPr/>
          </p:nvSpPr>
          <p:spPr>
            <a:xfrm>
              <a:off x="2347452" y="2930532"/>
              <a:ext cx="806381" cy="1508930"/>
            </a:xfrm>
            <a:custGeom>
              <a:rect b="b" l="l" r="r" t="t"/>
              <a:pathLst>
                <a:path extrusionOk="0" fill="none" h="30954" w="16542">
                  <a:moveTo>
                    <a:pt x="16542" y="1"/>
                  </a:moveTo>
                  <a:cubicBezTo>
                    <a:pt x="8246" y="8497"/>
                    <a:pt x="2432" y="19349"/>
                    <a:pt x="1" y="30953"/>
                  </a:cubicBezTo>
                </a:path>
              </a:pathLst>
            </a:custGeom>
            <a:noFill/>
            <a:ln cap="rnd" cmpd="sng" w="5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60"/>
            <p:cNvSpPr/>
            <p:nvPr/>
          </p:nvSpPr>
          <p:spPr>
            <a:xfrm>
              <a:off x="1734158" y="4182862"/>
              <a:ext cx="889447" cy="1040808"/>
            </a:xfrm>
            <a:custGeom>
              <a:rect b="b" l="l" r="r" t="t"/>
              <a:pathLst>
                <a:path extrusionOk="0" h="21351" w="18246">
                  <a:moveTo>
                    <a:pt x="0" y="0"/>
                  </a:moveTo>
                  <a:lnTo>
                    <a:pt x="526" y="4912"/>
                  </a:lnTo>
                  <a:lnTo>
                    <a:pt x="652" y="6191"/>
                  </a:lnTo>
                  <a:lnTo>
                    <a:pt x="1078" y="10151"/>
                  </a:lnTo>
                  <a:lnTo>
                    <a:pt x="1203" y="11354"/>
                  </a:lnTo>
                  <a:lnTo>
                    <a:pt x="1278" y="12005"/>
                  </a:lnTo>
                  <a:lnTo>
                    <a:pt x="1404" y="13258"/>
                  </a:lnTo>
                  <a:lnTo>
                    <a:pt x="2231" y="21028"/>
                  </a:lnTo>
                  <a:cubicBezTo>
                    <a:pt x="2231" y="21028"/>
                    <a:pt x="6441" y="21351"/>
                    <a:pt x="10370" y="21351"/>
                  </a:cubicBezTo>
                  <a:cubicBezTo>
                    <a:pt x="12334" y="21351"/>
                    <a:pt x="14227" y="21270"/>
                    <a:pt x="15489" y="21028"/>
                  </a:cubicBezTo>
                  <a:lnTo>
                    <a:pt x="16541" y="13233"/>
                  </a:lnTo>
                  <a:lnTo>
                    <a:pt x="16717" y="11980"/>
                  </a:lnTo>
                  <a:lnTo>
                    <a:pt x="17193" y="8321"/>
                  </a:lnTo>
                  <a:lnTo>
                    <a:pt x="17369" y="6993"/>
                  </a:lnTo>
                  <a:lnTo>
                    <a:pt x="17419" y="6667"/>
                  </a:lnTo>
                  <a:lnTo>
                    <a:pt x="17594" y="5439"/>
                  </a:lnTo>
                  <a:lnTo>
                    <a:pt x="18246" y="60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60"/>
            <p:cNvSpPr/>
            <p:nvPr/>
          </p:nvSpPr>
          <p:spPr>
            <a:xfrm>
              <a:off x="1796457" y="4766860"/>
              <a:ext cx="752613" cy="64785"/>
            </a:xfrm>
            <a:custGeom>
              <a:rect b="b" l="l" r="r" t="t"/>
              <a:pathLst>
                <a:path extrusionOk="0" h="1329" w="15439">
                  <a:moveTo>
                    <a:pt x="15439" y="0"/>
                  </a:moveTo>
                  <a:lnTo>
                    <a:pt x="11905" y="25"/>
                  </a:lnTo>
                  <a:cubicBezTo>
                    <a:pt x="9439" y="41"/>
                    <a:pt x="6963" y="76"/>
                    <a:pt x="4489" y="76"/>
                  </a:cubicBezTo>
                  <a:cubicBezTo>
                    <a:pt x="2991" y="76"/>
                    <a:pt x="1494" y="63"/>
                    <a:pt x="0" y="25"/>
                  </a:cubicBezTo>
                  <a:lnTo>
                    <a:pt x="0" y="25"/>
                  </a:lnTo>
                  <a:lnTo>
                    <a:pt x="126" y="1278"/>
                  </a:lnTo>
                  <a:cubicBezTo>
                    <a:pt x="1354" y="1303"/>
                    <a:pt x="2557" y="1303"/>
                    <a:pt x="3760" y="1328"/>
                  </a:cubicBezTo>
                  <a:cubicBezTo>
                    <a:pt x="7594" y="1328"/>
                    <a:pt x="11429" y="1278"/>
                    <a:pt x="15263" y="1253"/>
                  </a:cubicBezTo>
                  <a:lnTo>
                    <a:pt x="154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60"/>
            <p:cNvSpPr/>
            <p:nvPr/>
          </p:nvSpPr>
          <p:spPr>
            <a:xfrm>
              <a:off x="1786659" y="4523706"/>
              <a:ext cx="794194" cy="212637"/>
            </a:xfrm>
            <a:custGeom>
              <a:rect b="b" l="l" r="r" t="t"/>
              <a:pathLst>
                <a:path extrusionOk="0" h="4362" w="16292">
                  <a:moveTo>
                    <a:pt x="16292" y="1"/>
                  </a:moveTo>
                  <a:lnTo>
                    <a:pt x="16292" y="1"/>
                  </a:lnTo>
                  <a:cubicBezTo>
                    <a:pt x="10928" y="1304"/>
                    <a:pt x="5489" y="2357"/>
                    <a:pt x="1" y="3159"/>
                  </a:cubicBezTo>
                  <a:lnTo>
                    <a:pt x="126" y="4362"/>
                  </a:lnTo>
                  <a:cubicBezTo>
                    <a:pt x="5515" y="3585"/>
                    <a:pt x="10853" y="2582"/>
                    <a:pt x="16116" y="1329"/>
                  </a:cubicBezTo>
                  <a:lnTo>
                    <a:pt x="162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60"/>
            <p:cNvSpPr/>
            <p:nvPr/>
          </p:nvSpPr>
          <p:spPr>
            <a:xfrm>
              <a:off x="1759799" y="4422311"/>
              <a:ext cx="832071" cy="94229"/>
            </a:xfrm>
            <a:custGeom>
              <a:rect b="b" l="l" r="r" t="t"/>
              <a:pathLst>
                <a:path extrusionOk="0" h="1933" w="17069">
                  <a:moveTo>
                    <a:pt x="0" y="0"/>
                  </a:moveTo>
                  <a:lnTo>
                    <a:pt x="126" y="1279"/>
                  </a:lnTo>
                  <a:cubicBezTo>
                    <a:pt x="3805" y="1710"/>
                    <a:pt x="7505" y="1932"/>
                    <a:pt x="11206" y="1932"/>
                  </a:cubicBezTo>
                  <a:cubicBezTo>
                    <a:pt x="13103" y="1932"/>
                    <a:pt x="14999" y="1874"/>
                    <a:pt x="16893" y="1755"/>
                  </a:cubicBezTo>
                  <a:lnTo>
                    <a:pt x="17068" y="527"/>
                  </a:lnTo>
                  <a:lnTo>
                    <a:pt x="17068" y="527"/>
                  </a:lnTo>
                  <a:cubicBezTo>
                    <a:pt x="15137" y="642"/>
                    <a:pt x="13202" y="700"/>
                    <a:pt x="11268" y="700"/>
                  </a:cubicBezTo>
                  <a:cubicBezTo>
                    <a:pt x="8558" y="700"/>
                    <a:pt x="5850" y="585"/>
                    <a:pt x="3158" y="351"/>
                  </a:cubicBezTo>
                  <a:cubicBezTo>
                    <a:pt x="2106" y="251"/>
                    <a:pt x="1053" y="151"/>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60"/>
            <p:cNvSpPr/>
            <p:nvPr/>
          </p:nvSpPr>
          <p:spPr>
            <a:xfrm>
              <a:off x="1787878" y="4269438"/>
              <a:ext cx="327876" cy="590527"/>
            </a:xfrm>
            <a:custGeom>
              <a:rect b="b" l="l" r="r" t="t"/>
              <a:pathLst>
                <a:path extrusionOk="0" h="12114" w="6726">
                  <a:moveTo>
                    <a:pt x="2400" y="0"/>
                  </a:moveTo>
                  <a:cubicBezTo>
                    <a:pt x="2256" y="0"/>
                    <a:pt x="2108" y="26"/>
                    <a:pt x="1956" y="79"/>
                  </a:cubicBezTo>
                  <a:cubicBezTo>
                    <a:pt x="1" y="755"/>
                    <a:pt x="427" y="11783"/>
                    <a:pt x="3660" y="12109"/>
                  </a:cubicBezTo>
                  <a:cubicBezTo>
                    <a:pt x="3695" y="12112"/>
                    <a:pt x="3730" y="12114"/>
                    <a:pt x="3765" y="12114"/>
                  </a:cubicBezTo>
                  <a:cubicBezTo>
                    <a:pt x="6726" y="12114"/>
                    <a:pt x="5543"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8" name="Google Shape;2208;p160"/>
          <p:cNvSpPr txBox="1"/>
          <p:nvPr>
            <p:ph idx="1" type="subTitle"/>
          </p:nvPr>
        </p:nvSpPr>
        <p:spPr>
          <a:xfrm>
            <a:off x="1015450" y="2053100"/>
            <a:ext cx="3432600" cy="234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Focuses on discovering a corelation between how often college students drink and their experience with sexual assault</a:t>
            </a:r>
            <a:endParaRPr b="0"/>
          </a:p>
          <a:p>
            <a:pPr indent="-317500" lvl="0" marL="457200" rtl="0" algn="l">
              <a:spcBef>
                <a:spcPts val="0"/>
              </a:spcBef>
              <a:spcAft>
                <a:spcPts val="0"/>
              </a:spcAft>
              <a:buSzPts val="1400"/>
              <a:buChar char="●"/>
            </a:pPr>
            <a:r>
              <a:rPr b="0" lang="en"/>
              <a:t>Researchers</a:t>
            </a:r>
            <a:r>
              <a:rPr b="0" lang="en"/>
              <a:t> discovered drinking more does increase </a:t>
            </a:r>
            <a:r>
              <a:rPr b="0" lang="en"/>
              <a:t>likelihood</a:t>
            </a:r>
            <a:r>
              <a:rPr b="0" lang="en"/>
              <a:t> of assault</a:t>
            </a:r>
            <a:endParaRPr b="0"/>
          </a:p>
          <a:p>
            <a:pPr indent="-317500" lvl="0" marL="457200" rtl="0" algn="l">
              <a:spcBef>
                <a:spcPts val="0"/>
              </a:spcBef>
              <a:spcAft>
                <a:spcPts val="0"/>
              </a:spcAft>
              <a:buSzPts val="1400"/>
              <a:buChar char="●"/>
            </a:pPr>
            <a:r>
              <a:rPr b="0" lang="en"/>
              <a:t>  Women under </a:t>
            </a:r>
            <a:r>
              <a:rPr b="0" lang="en"/>
              <a:t>the</a:t>
            </a:r>
            <a:r>
              <a:rPr b="0" lang="en"/>
              <a:t> influence    </a:t>
            </a:r>
            <a:r>
              <a:rPr b="0" lang="en">
                <a:solidFill>
                  <a:schemeClr val="lt2"/>
                </a:solidFill>
              </a:rPr>
              <a:t>.</a:t>
            </a:r>
            <a:r>
              <a:rPr b="0" lang="en"/>
              <a:t> are perceived as more willing    </a:t>
            </a:r>
            <a:r>
              <a:rPr b="0" lang="en">
                <a:solidFill>
                  <a:schemeClr val="lt2"/>
                </a:solidFill>
              </a:rPr>
              <a:t>.</a:t>
            </a:r>
            <a:r>
              <a:rPr b="0" lang="en"/>
              <a:t> to participate in risky sex</a:t>
            </a:r>
            <a:endParaRPr b="0"/>
          </a:p>
        </p:txBody>
      </p:sp>
      <p:sp>
        <p:nvSpPr>
          <p:cNvPr id="2209" name="Google Shape;2209;p160"/>
          <p:cNvSpPr txBox="1"/>
          <p:nvPr>
            <p:ph idx="4294967295" type="subTitle"/>
          </p:nvPr>
        </p:nvSpPr>
        <p:spPr>
          <a:xfrm>
            <a:off x="4878550" y="2221700"/>
            <a:ext cx="3703500" cy="2043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Focuses on </a:t>
            </a:r>
            <a:r>
              <a:rPr b="0" lang="en"/>
              <a:t>understanding</a:t>
            </a:r>
            <a:r>
              <a:rPr b="0" lang="en"/>
              <a:t> relationship </a:t>
            </a:r>
            <a:r>
              <a:rPr b="0" lang="en"/>
              <a:t>between</a:t>
            </a:r>
            <a:r>
              <a:rPr b="0" lang="en"/>
              <a:t> gender of sexual partners, alcohol consumption, and likelyhood        of sexual assault</a:t>
            </a:r>
            <a:endParaRPr b="0"/>
          </a:p>
          <a:p>
            <a:pPr indent="-317500" lvl="0" marL="457200" rtl="0" algn="l">
              <a:spcBef>
                <a:spcPts val="0"/>
              </a:spcBef>
              <a:spcAft>
                <a:spcPts val="0"/>
              </a:spcAft>
              <a:buSzPts val="1400"/>
              <a:buChar char="●"/>
            </a:pPr>
            <a:r>
              <a:rPr b="0" lang="en"/>
              <a:t>Women with a history of       assault were found more          </a:t>
            </a:r>
            <a:r>
              <a:rPr b="0" lang="en"/>
              <a:t>likely</a:t>
            </a:r>
            <a:r>
              <a:rPr b="0" lang="en"/>
              <a:t> to participate in              binge drinking activities</a:t>
            </a:r>
            <a:endParaRPr b="0"/>
          </a:p>
        </p:txBody>
      </p:sp>
      <p:sp>
        <p:nvSpPr>
          <p:cNvPr id="2210" name="Google Shape;2210;p160"/>
          <p:cNvSpPr txBox="1"/>
          <p:nvPr>
            <p:ph idx="5" type="subTitle"/>
          </p:nvPr>
        </p:nvSpPr>
        <p:spPr>
          <a:xfrm>
            <a:off x="805750" y="1357325"/>
            <a:ext cx="3830100" cy="6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prospective study of sexual assault and alcohol use among first-year college women</a:t>
            </a:r>
            <a:endParaRPr/>
          </a:p>
        </p:txBody>
      </p:sp>
      <p:sp>
        <p:nvSpPr>
          <p:cNvPr id="2211" name="Google Shape;2211;p160"/>
          <p:cNvSpPr txBox="1"/>
          <p:nvPr>
            <p:ph idx="4294967295" type="subTitle"/>
          </p:nvPr>
        </p:nvSpPr>
        <p:spPr>
          <a:xfrm>
            <a:off x="4878550" y="1213700"/>
            <a:ext cx="3631500" cy="77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Sexual Assault, Alcohol Use, and Gender of Sexual Partners Among Cisgender Women Seeking Care at US College Health Centers, 2015-2018</a:t>
            </a:r>
            <a:endParaRPr/>
          </a:p>
        </p:txBody>
      </p:sp>
      <p:sp>
        <p:nvSpPr>
          <p:cNvPr id="2212" name="Google Shape;2212;p160"/>
          <p:cNvSpPr txBox="1"/>
          <p:nvPr>
            <p:ph idx="4294967295"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Literary Review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p161"/>
          <p:cNvSpPr txBox="1"/>
          <p:nvPr>
            <p:ph type="title"/>
          </p:nvPr>
        </p:nvSpPr>
        <p:spPr>
          <a:xfrm>
            <a:off x="1390950" y="2183725"/>
            <a:ext cx="6362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What’s Missing?</a:t>
            </a:r>
            <a:endParaRPr/>
          </a:p>
        </p:txBody>
      </p:sp>
      <p:sp>
        <p:nvSpPr>
          <p:cNvPr id="2218" name="Google Shape;2218;p161"/>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grpSp>
        <p:nvGrpSpPr>
          <p:cNvPr id="2219" name="Google Shape;2219;p161"/>
          <p:cNvGrpSpPr/>
          <p:nvPr/>
        </p:nvGrpSpPr>
        <p:grpSpPr>
          <a:xfrm rot="-1562663">
            <a:off x="545300" y="736397"/>
            <a:ext cx="747985" cy="1470753"/>
            <a:chOff x="7860913" y="3179548"/>
            <a:chExt cx="567114" cy="1115109"/>
          </a:xfrm>
        </p:grpSpPr>
        <p:sp>
          <p:nvSpPr>
            <p:cNvPr id="2220" name="Google Shape;2220;p161"/>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61"/>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61"/>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3" name="Google Shape;2223;p161"/>
          <p:cNvGrpSpPr/>
          <p:nvPr/>
        </p:nvGrpSpPr>
        <p:grpSpPr>
          <a:xfrm rot="-4482682">
            <a:off x="1545244" y="3567647"/>
            <a:ext cx="884174" cy="1738648"/>
            <a:chOff x="7860913" y="3179548"/>
            <a:chExt cx="567114" cy="1115109"/>
          </a:xfrm>
        </p:grpSpPr>
        <p:sp>
          <p:nvSpPr>
            <p:cNvPr id="2224" name="Google Shape;2224;p161"/>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61"/>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61"/>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7" name="Google Shape;2227;p161"/>
          <p:cNvGrpSpPr/>
          <p:nvPr/>
        </p:nvGrpSpPr>
        <p:grpSpPr>
          <a:xfrm rot="9643266">
            <a:off x="2774408" y="331446"/>
            <a:ext cx="1345159" cy="421305"/>
            <a:chOff x="6511499" y="3837746"/>
            <a:chExt cx="1420752" cy="444980"/>
          </a:xfrm>
        </p:grpSpPr>
        <p:sp>
          <p:nvSpPr>
            <p:cNvPr id="2228" name="Google Shape;2228;p16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6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61"/>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61"/>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2" name="Google Shape;2232;p161"/>
          <p:cNvGrpSpPr/>
          <p:nvPr/>
        </p:nvGrpSpPr>
        <p:grpSpPr>
          <a:xfrm rot="2662697">
            <a:off x="6335002" y="1310518"/>
            <a:ext cx="898085" cy="322515"/>
            <a:chOff x="6511499" y="3837746"/>
            <a:chExt cx="1420752" cy="444980"/>
          </a:xfrm>
        </p:grpSpPr>
        <p:sp>
          <p:nvSpPr>
            <p:cNvPr id="2233" name="Google Shape;2233;p16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6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61"/>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61"/>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7" name="Google Shape;2237;p161"/>
          <p:cNvGrpSpPr/>
          <p:nvPr/>
        </p:nvGrpSpPr>
        <p:grpSpPr>
          <a:xfrm>
            <a:off x="6259357" y="3187710"/>
            <a:ext cx="3276440" cy="1967276"/>
            <a:chOff x="6259357" y="3187710"/>
            <a:chExt cx="3276440" cy="1967276"/>
          </a:xfrm>
        </p:grpSpPr>
        <p:grpSp>
          <p:nvGrpSpPr>
            <p:cNvPr id="2238" name="Google Shape;2238;p161"/>
            <p:cNvGrpSpPr/>
            <p:nvPr/>
          </p:nvGrpSpPr>
          <p:grpSpPr>
            <a:xfrm rot="-3424512">
              <a:off x="6502811" y="4068686"/>
              <a:ext cx="760778" cy="993814"/>
              <a:chOff x="1669300" y="2772675"/>
              <a:chExt cx="590900" cy="644400"/>
            </a:xfrm>
          </p:grpSpPr>
          <p:sp>
            <p:nvSpPr>
              <p:cNvPr id="2239" name="Google Shape;2239;p161"/>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61"/>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61"/>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p161"/>
            <p:cNvGrpSpPr/>
            <p:nvPr/>
          </p:nvGrpSpPr>
          <p:grpSpPr>
            <a:xfrm rot="-1223365">
              <a:off x="6595943" y="3665003"/>
              <a:ext cx="2887424" cy="820227"/>
              <a:chOff x="6365799" y="3837746"/>
              <a:chExt cx="1566452" cy="444980"/>
            </a:xfrm>
          </p:grpSpPr>
          <p:sp>
            <p:nvSpPr>
              <p:cNvPr id="2243" name="Google Shape;2243;p16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6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61"/>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61"/>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0" name="Shape 2250"/>
        <p:cNvGrpSpPr/>
        <p:nvPr/>
      </p:nvGrpSpPr>
      <p:grpSpPr>
        <a:xfrm>
          <a:off x="0" y="0"/>
          <a:ext cx="0" cy="0"/>
          <a:chOff x="0" y="0"/>
          <a:chExt cx="0" cy="0"/>
        </a:xfrm>
      </p:grpSpPr>
      <p:sp>
        <p:nvSpPr>
          <p:cNvPr id="2251" name="Google Shape;2251;p162"/>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Limitations of Previous Research </a:t>
            </a:r>
            <a:endParaRPr/>
          </a:p>
        </p:txBody>
      </p:sp>
      <p:grpSp>
        <p:nvGrpSpPr>
          <p:cNvPr id="2252" name="Google Shape;2252;p162"/>
          <p:cNvGrpSpPr/>
          <p:nvPr/>
        </p:nvGrpSpPr>
        <p:grpSpPr>
          <a:xfrm>
            <a:off x="6073946" y="851878"/>
            <a:ext cx="2434321" cy="5694274"/>
            <a:chOff x="6073946" y="851878"/>
            <a:chExt cx="2434321" cy="5694274"/>
          </a:xfrm>
        </p:grpSpPr>
        <p:sp>
          <p:nvSpPr>
            <p:cNvPr id="2253" name="Google Shape;2253;p162"/>
            <p:cNvSpPr/>
            <p:nvPr/>
          </p:nvSpPr>
          <p:spPr>
            <a:xfrm>
              <a:off x="7115337" y="1409075"/>
              <a:ext cx="689041" cy="717871"/>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62"/>
            <p:cNvSpPr/>
            <p:nvPr/>
          </p:nvSpPr>
          <p:spPr>
            <a:xfrm flipH="1">
              <a:off x="6890250" y="3656137"/>
              <a:ext cx="721979" cy="2809056"/>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62"/>
            <p:cNvSpPr/>
            <p:nvPr/>
          </p:nvSpPr>
          <p:spPr>
            <a:xfrm flipH="1">
              <a:off x="7653963" y="3803171"/>
              <a:ext cx="468098" cy="2742981"/>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62"/>
            <p:cNvSpPr/>
            <p:nvPr/>
          </p:nvSpPr>
          <p:spPr>
            <a:xfrm flipH="1">
              <a:off x="6848574" y="3668803"/>
              <a:ext cx="915796" cy="2424106"/>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62"/>
            <p:cNvSpPr/>
            <p:nvPr/>
          </p:nvSpPr>
          <p:spPr>
            <a:xfrm flipH="1">
              <a:off x="7610010" y="3616153"/>
              <a:ext cx="490104" cy="2323856"/>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62"/>
            <p:cNvSpPr/>
            <p:nvPr/>
          </p:nvSpPr>
          <p:spPr>
            <a:xfrm flipH="1">
              <a:off x="7629769" y="3624909"/>
              <a:ext cx="24895" cy="442561"/>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62"/>
            <p:cNvSpPr/>
            <p:nvPr/>
          </p:nvSpPr>
          <p:spPr>
            <a:xfrm flipH="1">
              <a:off x="7596118" y="3670262"/>
              <a:ext cx="46842" cy="225337"/>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62"/>
            <p:cNvSpPr/>
            <p:nvPr/>
          </p:nvSpPr>
          <p:spPr>
            <a:xfrm flipH="1">
              <a:off x="7924537" y="3670992"/>
              <a:ext cx="139738" cy="234093"/>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62"/>
            <p:cNvSpPr/>
            <p:nvPr/>
          </p:nvSpPr>
          <p:spPr>
            <a:xfrm flipH="1">
              <a:off x="7220887" y="3635882"/>
              <a:ext cx="82681" cy="214364"/>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62"/>
            <p:cNvSpPr/>
            <p:nvPr/>
          </p:nvSpPr>
          <p:spPr>
            <a:xfrm flipH="1">
              <a:off x="7182830" y="3598584"/>
              <a:ext cx="926069" cy="175139"/>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62"/>
            <p:cNvSpPr/>
            <p:nvPr/>
          </p:nvSpPr>
          <p:spPr>
            <a:xfrm flipH="1">
              <a:off x="7493708" y="3634598"/>
              <a:ext cx="198983" cy="153455"/>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62"/>
            <p:cNvSpPr/>
            <p:nvPr/>
          </p:nvSpPr>
          <p:spPr>
            <a:xfrm flipH="1">
              <a:off x="6342272" y="2827779"/>
              <a:ext cx="743313" cy="630221"/>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62"/>
            <p:cNvSpPr/>
            <p:nvPr/>
          </p:nvSpPr>
          <p:spPr>
            <a:xfrm flipH="1">
              <a:off x="6832464" y="2431038"/>
              <a:ext cx="442561" cy="1025678"/>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62"/>
            <p:cNvSpPr/>
            <p:nvPr/>
          </p:nvSpPr>
          <p:spPr>
            <a:xfrm flipH="1">
              <a:off x="7729961" y="2327752"/>
              <a:ext cx="773928" cy="774190"/>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62"/>
            <p:cNvSpPr/>
            <p:nvPr/>
          </p:nvSpPr>
          <p:spPr>
            <a:xfrm flipH="1">
              <a:off x="7122854" y="2245392"/>
              <a:ext cx="1051886" cy="1678400"/>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62"/>
            <p:cNvSpPr/>
            <p:nvPr/>
          </p:nvSpPr>
          <p:spPr>
            <a:xfrm flipH="1">
              <a:off x="6881494" y="2363153"/>
              <a:ext cx="307230" cy="678814"/>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62"/>
            <p:cNvSpPr/>
            <p:nvPr/>
          </p:nvSpPr>
          <p:spPr>
            <a:xfrm flipH="1">
              <a:off x="7597578" y="2248310"/>
              <a:ext cx="626894" cy="588136"/>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62"/>
            <p:cNvSpPr/>
            <p:nvPr/>
          </p:nvSpPr>
          <p:spPr>
            <a:xfrm flipH="1">
              <a:off x="7249401" y="2245392"/>
              <a:ext cx="338692" cy="286042"/>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62"/>
            <p:cNvSpPr/>
            <p:nvPr/>
          </p:nvSpPr>
          <p:spPr>
            <a:xfrm flipH="1">
              <a:off x="7069475" y="2526064"/>
              <a:ext cx="83411" cy="466902"/>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62"/>
            <p:cNvSpPr/>
            <p:nvPr/>
          </p:nvSpPr>
          <p:spPr>
            <a:xfrm flipH="1">
              <a:off x="7033636" y="2666415"/>
              <a:ext cx="75356" cy="10565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62"/>
            <p:cNvSpPr/>
            <p:nvPr/>
          </p:nvSpPr>
          <p:spPr>
            <a:xfrm flipH="1">
              <a:off x="7783369" y="2352180"/>
              <a:ext cx="154359" cy="416236"/>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62"/>
            <p:cNvSpPr/>
            <p:nvPr/>
          </p:nvSpPr>
          <p:spPr>
            <a:xfrm flipH="1">
              <a:off x="7292565" y="2011328"/>
              <a:ext cx="261147" cy="294914"/>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62"/>
            <p:cNvSpPr/>
            <p:nvPr/>
          </p:nvSpPr>
          <p:spPr>
            <a:xfrm flipH="1">
              <a:off x="7296943" y="2134927"/>
              <a:ext cx="164603" cy="92925"/>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62"/>
            <p:cNvSpPr/>
            <p:nvPr/>
          </p:nvSpPr>
          <p:spPr>
            <a:xfrm flipH="1">
              <a:off x="7134558" y="1602826"/>
              <a:ext cx="532539" cy="583846"/>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62"/>
            <p:cNvSpPr/>
            <p:nvPr/>
          </p:nvSpPr>
          <p:spPr>
            <a:xfrm flipH="1" rot="-899888">
              <a:off x="7181372" y="1805631"/>
              <a:ext cx="92193" cy="264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62"/>
            <p:cNvSpPr/>
            <p:nvPr/>
          </p:nvSpPr>
          <p:spPr>
            <a:xfrm flipH="1" rot="1799997">
              <a:off x="7363514" y="1835518"/>
              <a:ext cx="87059" cy="4050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62"/>
            <p:cNvSpPr/>
            <p:nvPr/>
          </p:nvSpPr>
          <p:spPr>
            <a:xfrm flipH="1">
              <a:off x="7248671" y="1936673"/>
              <a:ext cx="36598" cy="62252"/>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62"/>
            <p:cNvSpPr/>
            <p:nvPr/>
          </p:nvSpPr>
          <p:spPr>
            <a:xfrm flipH="1">
              <a:off x="7223805" y="2017165"/>
              <a:ext cx="114872" cy="39808"/>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62"/>
            <p:cNvSpPr/>
            <p:nvPr/>
          </p:nvSpPr>
          <p:spPr>
            <a:xfrm flipH="1">
              <a:off x="7544169" y="1944728"/>
              <a:ext cx="121468" cy="122344"/>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62"/>
            <p:cNvSpPr/>
            <p:nvPr/>
          </p:nvSpPr>
          <p:spPr>
            <a:xfrm flipH="1">
              <a:off x="7574171" y="1965245"/>
              <a:ext cx="69519" cy="64382"/>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62"/>
            <p:cNvSpPr/>
            <p:nvPr/>
          </p:nvSpPr>
          <p:spPr>
            <a:xfrm flipH="1">
              <a:off x="6073946" y="2690813"/>
              <a:ext cx="395982" cy="283182"/>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62"/>
            <p:cNvSpPr/>
            <p:nvPr/>
          </p:nvSpPr>
          <p:spPr>
            <a:xfrm flipH="1">
              <a:off x="6128813" y="2360965"/>
              <a:ext cx="328448" cy="717863"/>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62"/>
            <p:cNvSpPr/>
            <p:nvPr/>
          </p:nvSpPr>
          <p:spPr>
            <a:xfrm flipH="1">
              <a:off x="6378958" y="2314881"/>
              <a:ext cx="81222" cy="82097"/>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62"/>
            <p:cNvSpPr/>
            <p:nvPr/>
          </p:nvSpPr>
          <p:spPr>
            <a:xfrm flipH="1">
              <a:off x="6362147" y="2670617"/>
              <a:ext cx="111954" cy="21702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62"/>
            <p:cNvSpPr/>
            <p:nvPr/>
          </p:nvSpPr>
          <p:spPr>
            <a:xfrm flipH="1">
              <a:off x="7724853" y="5808297"/>
              <a:ext cx="381127" cy="161568"/>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62"/>
            <p:cNvSpPr/>
            <p:nvPr/>
          </p:nvSpPr>
          <p:spPr>
            <a:xfrm flipH="1">
              <a:off x="7845533" y="6029227"/>
              <a:ext cx="265554" cy="349724"/>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62"/>
            <p:cNvSpPr/>
            <p:nvPr/>
          </p:nvSpPr>
          <p:spPr>
            <a:xfrm flipH="1">
              <a:off x="7457139" y="6345943"/>
              <a:ext cx="707357" cy="199713"/>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62"/>
            <p:cNvSpPr/>
            <p:nvPr/>
          </p:nvSpPr>
          <p:spPr>
            <a:xfrm flipH="1">
              <a:off x="7457139" y="6504680"/>
              <a:ext cx="689058" cy="40976"/>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62"/>
            <p:cNvSpPr/>
            <p:nvPr/>
          </p:nvSpPr>
          <p:spPr>
            <a:xfrm flipH="1">
              <a:off x="6872710" y="6210612"/>
              <a:ext cx="227497" cy="158475"/>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62"/>
            <p:cNvSpPr/>
            <p:nvPr/>
          </p:nvSpPr>
          <p:spPr>
            <a:xfrm flipH="1">
              <a:off x="6865384" y="6197479"/>
              <a:ext cx="251020" cy="79763"/>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62"/>
            <p:cNvSpPr/>
            <p:nvPr/>
          </p:nvSpPr>
          <p:spPr>
            <a:xfrm flipH="1">
              <a:off x="6439692" y="6345943"/>
              <a:ext cx="707328" cy="199713"/>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62"/>
            <p:cNvSpPr/>
            <p:nvPr/>
          </p:nvSpPr>
          <p:spPr>
            <a:xfrm flipH="1">
              <a:off x="6439692" y="6504680"/>
              <a:ext cx="689058" cy="40976"/>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62"/>
            <p:cNvSpPr/>
            <p:nvPr/>
          </p:nvSpPr>
          <p:spPr>
            <a:xfrm flipH="1">
              <a:off x="7249401" y="2268798"/>
              <a:ext cx="155848" cy="187280"/>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62"/>
            <p:cNvSpPr/>
            <p:nvPr/>
          </p:nvSpPr>
          <p:spPr>
            <a:xfrm flipH="1">
              <a:off x="7471031" y="2218337"/>
              <a:ext cx="117061" cy="223119"/>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62"/>
            <p:cNvSpPr/>
            <p:nvPr/>
          </p:nvSpPr>
          <p:spPr>
            <a:xfrm flipH="1">
              <a:off x="7240616" y="2254760"/>
              <a:ext cx="158037" cy="209023"/>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62"/>
            <p:cNvSpPr/>
            <p:nvPr/>
          </p:nvSpPr>
          <p:spPr>
            <a:xfrm flipH="1">
              <a:off x="7471031" y="2188977"/>
              <a:ext cx="138279" cy="228577"/>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62"/>
            <p:cNvSpPr/>
            <p:nvPr/>
          </p:nvSpPr>
          <p:spPr>
            <a:xfrm flipH="1">
              <a:off x="7302080" y="2374565"/>
              <a:ext cx="96573" cy="91758"/>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62"/>
            <p:cNvSpPr/>
            <p:nvPr/>
          </p:nvSpPr>
          <p:spPr>
            <a:xfrm flipH="1">
              <a:off x="7476898" y="2358280"/>
              <a:ext cx="107547" cy="61960"/>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62"/>
            <p:cNvSpPr/>
            <p:nvPr/>
          </p:nvSpPr>
          <p:spPr>
            <a:xfrm flipH="1">
              <a:off x="7708043" y="2875263"/>
              <a:ext cx="800224" cy="627740"/>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62"/>
            <p:cNvSpPr/>
            <p:nvPr/>
          </p:nvSpPr>
          <p:spPr>
            <a:xfrm flipH="1">
              <a:off x="7359866" y="3180888"/>
              <a:ext cx="507644" cy="355386"/>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3" name="Google Shape;2303;p162"/>
            <p:cNvGrpSpPr/>
            <p:nvPr/>
          </p:nvGrpSpPr>
          <p:grpSpPr>
            <a:xfrm rot="1575914">
              <a:off x="7152154" y="1089662"/>
              <a:ext cx="1186385" cy="478867"/>
              <a:chOff x="6832464" y="768789"/>
              <a:chExt cx="1186458" cy="478897"/>
            </a:xfrm>
          </p:grpSpPr>
          <p:sp>
            <p:nvSpPr>
              <p:cNvPr id="2304" name="Google Shape;2304;p162"/>
              <p:cNvSpPr/>
              <p:nvPr/>
            </p:nvSpPr>
            <p:spPr>
              <a:xfrm flipH="1">
                <a:off x="6852222" y="986392"/>
                <a:ext cx="1166700" cy="174964"/>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62"/>
              <p:cNvSpPr/>
              <p:nvPr/>
            </p:nvSpPr>
            <p:spPr>
              <a:xfrm flipH="1">
                <a:off x="6866114" y="881969"/>
                <a:ext cx="1130131" cy="365717"/>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62"/>
              <p:cNvSpPr/>
              <p:nvPr/>
            </p:nvSpPr>
            <p:spPr>
              <a:xfrm flipH="1">
                <a:off x="6938551" y="1088161"/>
                <a:ext cx="144845" cy="148289"/>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62"/>
              <p:cNvSpPr/>
              <p:nvPr/>
            </p:nvSpPr>
            <p:spPr>
              <a:xfrm flipH="1">
                <a:off x="7754856" y="935231"/>
                <a:ext cx="106087" cy="105299"/>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62"/>
              <p:cNvSpPr/>
              <p:nvPr/>
            </p:nvSpPr>
            <p:spPr>
              <a:xfrm flipH="1">
                <a:off x="7109692" y="878700"/>
                <a:ext cx="65871" cy="68468"/>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62"/>
              <p:cNvSpPr/>
              <p:nvPr/>
            </p:nvSpPr>
            <p:spPr>
              <a:xfrm flipH="1">
                <a:off x="7710232" y="1162320"/>
                <a:ext cx="66571" cy="68293"/>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62"/>
              <p:cNvSpPr/>
              <p:nvPr/>
            </p:nvSpPr>
            <p:spPr>
              <a:xfrm flipH="1">
                <a:off x="7562468" y="768789"/>
                <a:ext cx="60734" cy="58603"/>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62"/>
              <p:cNvSpPr/>
              <p:nvPr/>
            </p:nvSpPr>
            <p:spPr>
              <a:xfrm flipH="1">
                <a:off x="6832464" y="996928"/>
                <a:ext cx="46842" cy="48447"/>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2" name="Google Shape;2312;p162"/>
            <p:cNvGrpSpPr/>
            <p:nvPr/>
          </p:nvGrpSpPr>
          <p:grpSpPr>
            <a:xfrm rot="532175">
              <a:off x="7199770" y="1872123"/>
              <a:ext cx="213921" cy="50054"/>
              <a:chOff x="1928800" y="1723975"/>
              <a:chExt cx="171700" cy="40175"/>
            </a:xfrm>
          </p:grpSpPr>
          <p:sp>
            <p:nvSpPr>
              <p:cNvPr id="2313" name="Google Shape;2313;p162"/>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62"/>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62"/>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62"/>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7" name="Google Shape;2317;p162"/>
            <p:cNvSpPr/>
            <p:nvPr/>
          </p:nvSpPr>
          <p:spPr>
            <a:xfrm>
              <a:off x="7185896" y="1503814"/>
              <a:ext cx="499345" cy="429004"/>
            </a:xfrm>
            <a:custGeom>
              <a:rect b="b" l="l" r="r" t="t"/>
              <a:pathLst>
                <a:path extrusionOk="0" h="10551" w="12281">
                  <a:moveTo>
                    <a:pt x="3512" y="0"/>
                  </a:moveTo>
                  <a:cubicBezTo>
                    <a:pt x="2410" y="0"/>
                    <a:pt x="1307" y="232"/>
                    <a:pt x="276" y="704"/>
                  </a:cubicBezTo>
                  <a:cubicBezTo>
                    <a:pt x="151" y="754"/>
                    <a:pt x="100" y="904"/>
                    <a:pt x="126" y="1004"/>
                  </a:cubicBezTo>
                  <a:cubicBezTo>
                    <a:pt x="50" y="1054"/>
                    <a:pt x="0" y="1155"/>
                    <a:pt x="25" y="1280"/>
                  </a:cubicBezTo>
                  <a:cubicBezTo>
                    <a:pt x="527" y="3686"/>
                    <a:pt x="1679" y="5892"/>
                    <a:pt x="3309" y="7546"/>
                  </a:cubicBezTo>
                  <a:cubicBezTo>
                    <a:pt x="4988" y="9250"/>
                    <a:pt x="7143" y="10303"/>
                    <a:pt x="9399" y="10503"/>
                  </a:cubicBezTo>
                  <a:cubicBezTo>
                    <a:pt x="9701" y="10531"/>
                    <a:pt x="10011" y="10551"/>
                    <a:pt x="10325" y="10551"/>
                  </a:cubicBezTo>
                  <a:cubicBezTo>
                    <a:pt x="10583" y="10551"/>
                    <a:pt x="10843" y="10537"/>
                    <a:pt x="11103" y="10503"/>
                  </a:cubicBezTo>
                  <a:cubicBezTo>
                    <a:pt x="11529" y="10453"/>
                    <a:pt x="11980" y="10278"/>
                    <a:pt x="12131" y="9751"/>
                  </a:cubicBezTo>
                  <a:cubicBezTo>
                    <a:pt x="12281" y="9200"/>
                    <a:pt x="12131" y="8498"/>
                    <a:pt x="12030" y="7972"/>
                  </a:cubicBezTo>
                  <a:cubicBezTo>
                    <a:pt x="11930" y="7395"/>
                    <a:pt x="11780" y="6844"/>
                    <a:pt x="11579" y="6293"/>
                  </a:cubicBezTo>
                  <a:cubicBezTo>
                    <a:pt x="10827" y="4112"/>
                    <a:pt x="9399" y="2232"/>
                    <a:pt x="7594" y="1130"/>
                  </a:cubicBezTo>
                  <a:cubicBezTo>
                    <a:pt x="6340" y="383"/>
                    <a:pt x="4927" y="0"/>
                    <a:pt x="351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8" name="Google Shape;2318;p162"/>
          <p:cNvSpPr txBox="1"/>
          <p:nvPr/>
        </p:nvSpPr>
        <p:spPr>
          <a:xfrm>
            <a:off x="278625" y="1778800"/>
            <a:ext cx="5672100" cy="28782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Focuses primarily on cisgender, heteronormative relationships. </a:t>
            </a:r>
            <a:endParaRPr sz="1900">
              <a:latin typeface="Poppins"/>
              <a:ea typeface="Poppins"/>
              <a:cs typeface="Poppins"/>
              <a:sym typeface="Poppins"/>
            </a:endParaRPr>
          </a:p>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Lack of research where the victim is male</a:t>
            </a:r>
            <a:endParaRPr sz="1900">
              <a:latin typeface="Poppins"/>
              <a:ea typeface="Poppins"/>
              <a:cs typeface="Poppins"/>
              <a:sym typeface="Poppins"/>
            </a:endParaRPr>
          </a:p>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No research questioning males relationship with alcohol and the role they think it plays on sexual assault </a:t>
            </a:r>
            <a:endParaRPr sz="1900">
              <a:latin typeface="Poppins"/>
              <a:ea typeface="Poppins"/>
              <a:cs typeface="Poppins"/>
              <a:sym typeface="Poppins"/>
            </a:endParaRPr>
          </a:p>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No Research discussing the stigma male victims face</a:t>
            </a:r>
            <a:endParaRPr sz="19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