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6338A-0669-5DE6-EB2D-57F3D7EB954D}" v="3170" dt="2025-12-02T20:34:28.309"/>
    <p1510:client id="{6F890B58-CAE3-105B-1879-42099A77A522}" v="3" dt="2025-12-02T20:19:53.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Eriel" userId="S::eriejoh@siue.edu::e2a227b9-6e57-42f0-8b69-5aba99f7936d" providerId="AD" clId="Web-{6F890B58-CAE3-105B-1879-42099A77A522}"/>
    <pc:docChg chg="modSld">
      <pc:chgData name="Johnson, Eriel" userId="S::eriejoh@siue.edu::e2a227b9-6e57-42f0-8b69-5aba99f7936d" providerId="AD" clId="Web-{6F890B58-CAE3-105B-1879-42099A77A522}" dt="2025-12-02T20:19:53.914" v="2" actId="20577"/>
      <pc:docMkLst>
        <pc:docMk/>
      </pc:docMkLst>
      <pc:sldChg chg="modSp">
        <pc:chgData name="Johnson, Eriel" userId="S::eriejoh@siue.edu::e2a227b9-6e57-42f0-8b69-5aba99f7936d" providerId="AD" clId="Web-{6F890B58-CAE3-105B-1879-42099A77A522}" dt="2025-12-02T20:19:53.914" v="2" actId="20577"/>
        <pc:sldMkLst>
          <pc:docMk/>
          <pc:sldMk cId="1596530598" sldId="260"/>
        </pc:sldMkLst>
        <pc:spChg chg="mod">
          <ac:chgData name="Johnson, Eriel" userId="S::eriejoh@siue.edu::e2a227b9-6e57-42f0-8b69-5aba99f7936d" providerId="AD" clId="Web-{6F890B58-CAE3-105B-1879-42099A77A522}" dt="2025-12-02T20:19:53.914" v="2" actId="20577"/>
          <ac:spMkLst>
            <pc:docMk/>
            <pc:sldMk cId="1596530598" sldId="260"/>
            <ac:spMk id="3" creationId="{8D4397F7-0E5F-4FCE-5BE6-E0CD0540DEBF}"/>
          </ac:spMkLst>
        </pc:spChg>
      </pc:sldChg>
    </pc:docChg>
  </pc:docChgLst>
  <pc:docChgLst>
    <pc:chgData name="Martinez, Aiden" userId="S::aimarti@siue.edu::8f6fb377-ad05-467f-bf16-8ea2360eb1aa" providerId="AD" clId="Web-{6896338A-0669-5DE6-EB2D-57F3D7EB954D}"/>
    <pc:docChg chg="addSld modSld">
      <pc:chgData name="Martinez, Aiden" userId="S::aimarti@siue.edu::8f6fb377-ad05-467f-bf16-8ea2360eb1aa" providerId="AD" clId="Web-{6896338A-0669-5DE6-EB2D-57F3D7EB954D}" dt="2025-12-02T20:34:28.309" v="3163" actId="20577"/>
      <pc:docMkLst>
        <pc:docMk/>
      </pc:docMkLst>
      <pc:sldChg chg="addSp modSp mod setBg">
        <pc:chgData name="Martinez, Aiden" userId="S::aimarti@siue.edu::8f6fb377-ad05-467f-bf16-8ea2360eb1aa" providerId="AD" clId="Web-{6896338A-0669-5DE6-EB2D-57F3D7EB954D}" dt="2025-12-02T20:12:22.211" v="3121"/>
        <pc:sldMkLst>
          <pc:docMk/>
          <pc:sldMk cId="109857222" sldId="256"/>
        </pc:sldMkLst>
        <pc:spChg chg="mod">
          <ac:chgData name="Martinez, Aiden" userId="S::aimarti@siue.edu::8f6fb377-ad05-467f-bf16-8ea2360eb1aa" providerId="AD" clId="Web-{6896338A-0669-5DE6-EB2D-57F3D7EB954D}" dt="2025-12-02T20:12:22.211" v="3121"/>
          <ac:spMkLst>
            <pc:docMk/>
            <pc:sldMk cId="109857222" sldId="256"/>
            <ac:spMk id="2" creationId="{00000000-0000-0000-0000-000000000000}"/>
          </ac:spMkLst>
        </pc:spChg>
        <pc:spChg chg="mod">
          <ac:chgData name="Martinez, Aiden" userId="S::aimarti@siue.edu::8f6fb377-ad05-467f-bf16-8ea2360eb1aa" providerId="AD" clId="Web-{6896338A-0669-5DE6-EB2D-57F3D7EB954D}" dt="2025-12-02T20:12:22.211" v="3121"/>
          <ac:spMkLst>
            <pc:docMk/>
            <pc:sldMk cId="109857222" sldId="256"/>
            <ac:spMk id="3" creationId="{00000000-0000-0000-0000-000000000000}"/>
          </ac:spMkLst>
        </pc:spChg>
        <pc:spChg chg="add">
          <ac:chgData name="Martinez, Aiden" userId="S::aimarti@siue.edu::8f6fb377-ad05-467f-bf16-8ea2360eb1aa" providerId="AD" clId="Web-{6896338A-0669-5DE6-EB2D-57F3D7EB954D}" dt="2025-12-02T20:12:22.211" v="3121"/>
          <ac:spMkLst>
            <pc:docMk/>
            <pc:sldMk cId="109857222" sldId="256"/>
            <ac:spMk id="10" creationId="{A3363022-C969-41E9-8EB2-E4C94908C1FA}"/>
          </ac:spMkLst>
        </pc:spChg>
        <pc:spChg chg="add">
          <ac:chgData name="Martinez, Aiden" userId="S::aimarti@siue.edu::8f6fb377-ad05-467f-bf16-8ea2360eb1aa" providerId="AD" clId="Web-{6896338A-0669-5DE6-EB2D-57F3D7EB954D}" dt="2025-12-02T20:12:22.211" v="3121"/>
          <ac:spMkLst>
            <pc:docMk/>
            <pc:sldMk cId="109857222" sldId="256"/>
            <ac:spMk id="12" creationId="{8D1AD6B3-BE88-4CEB-BA17-790657CC4729}"/>
          </ac:spMkLst>
        </pc:spChg>
        <pc:grpChg chg="add">
          <ac:chgData name="Martinez, Aiden" userId="S::aimarti@siue.edu::8f6fb377-ad05-467f-bf16-8ea2360eb1aa" providerId="AD" clId="Web-{6896338A-0669-5DE6-EB2D-57F3D7EB954D}" dt="2025-12-02T20:12:22.211" v="3121"/>
          <ac:grpSpMkLst>
            <pc:docMk/>
            <pc:sldMk cId="109857222" sldId="256"/>
            <ac:grpSpMk id="14" creationId="{89D1390B-7E13-4B4F-9CB2-391063412E54}"/>
          </ac:grpSpMkLst>
        </pc:grpChg>
        <pc:picChg chg="add">
          <ac:chgData name="Martinez, Aiden" userId="S::aimarti@siue.edu::8f6fb377-ad05-467f-bf16-8ea2360eb1aa" providerId="AD" clId="Web-{6896338A-0669-5DE6-EB2D-57F3D7EB954D}" dt="2025-12-02T20:12:22.211" v="3121"/>
          <ac:picMkLst>
            <pc:docMk/>
            <pc:sldMk cId="109857222" sldId="256"/>
            <ac:picMk id="7" creationId="{3302C6F3-DC25-1251-C169-E72D58341F2B}"/>
          </ac:picMkLst>
        </pc:picChg>
      </pc:sldChg>
      <pc:sldChg chg="addSp delSp modSp new mod setBg">
        <pc:chgData name="Martinez, Aiden" userId="S::aimarti@siue.edu::8f6fb377-ad05-467f-bf16-8ea2360eb1aa" providerId="AD" clId="Web-{6896338A-0669-5DE6-EB2D-57F3D7EB954D}" dt="2025-12-02T20:12:33.415" v="3122"/>
        <pc:sldMkLst>
          <pc:docMk/>
          <pc:sldMk cId="720315042" sldId="257"/>
        </pc:sldMkLst>
        <pc:spChg chg="mod">
          <ac:chgData name="Martinez, Aiden" userId="S::aimarti@siue.edu::8f6fb377-ad05-467f-bf16-8ea2360eb1aa" providerId="AD" clId="Web-{6896338A-0669-5DE6-EB2D-57F3D7EB954D}" dt="2025-12-02T20:12:33.415" v="3122"/>
          <ac:spMkLst>
            <pc:docMk/>
            <pc:sldMk cId="720315042" sldId="257"/>
            <ac:spMk id="2" creationId="{7D2E8451-356F-25B5-B825-B2D4F22A10D4}"/>
          </ac:spMkLst>
        </pc:spChg>
        <pc:spChg chg="del mod">
          <ac:chgData name="Martinez, Aiden" userId="S::aimarti@siue.edu::8f6fb377-ad05-467f-bf16-8ea2360eb1aa" providerId="AD" clId="Web-{6896338A-0669-5DE6-EB2D-57F3D7EB954D}" dt="2025-12-02T20:12:33.415" v="3122"/>
          <ac:spMkLst>
            <pc:docMk/>
            <pc:sldMk cId="720315042" sldId="257"/>
            <ac:spMk id="3" creationId="{F1ACF29F-B51B-CBDA-0F3C-4714BF33A3DE}"/>
          </ac:spMkLst>
        </pc:spChg>
        <pc:spChg chg="add">
          <ac:chgData name="Martinez, Aiden" userId="S::aimarti@siue.edu::8f6fb377-ad05-467f-bf16-8ea2360eb1aa" providerId="AD" clId="Web-{6896338A-0669-5DE6-EB2D-57F3D7EB954D}" dt="2025-12-02T20:12:33.415" v="3122"/>
          <ac:spMkLst>
            <pc:docMk/>
            <pc:sldMk cId="720315042" sldId="257"/>
            <ac:spMk id="9" creationId="{BACC6370-2D7E-4714-9D71-7542949D7D5D}"/>
          </ac:spMkLst>
        </pc:spChg>
        <pc:spChg chg="add">
          <ac:chgData name="Martinez, Aiden" userId="S::aimarti@siue.edu::8f6fb377-ad05-467f-bf16-8ea2360eb1aa" providerId="AD" clId="Web-{6896338A-0669-5DE6-EB2D-57F3D7EB954D}" dt="2025-12-02T20:12:33.415" v="3122"/>
          <ac:spMkLst>
            <pc:docMk/>
            <pc:sldMk cId="720315042" sldId="257"/>
            <ac:spMk id="11" creationId="{F68B3F68-107C-434F-AA38-110D5EA91B85}"/>
          </ac:spMkLst>
        </pc:spChg>
        <pc:spChg chg="add">
          <ac:chgData name="Martinez, Aiden" userId="S::aimarti@siue.edu::8f6fb377-ad05-467f-bf16-8ea2360eb1aa" providerId="AD" clId="Web-{6896338A-0669-5DE6-EB2D-57F3D7EB954D}" dt="2025-12-02T20:12:33.415" v="3122"/>
          <ac:spMkLst>
            <pc:docMk/>
            <pc:sldMk cId="720315042" sldId="257"/>
            <ac:spMk id="13" creationId="{AAD0DBB9-1A4B-4391-81D4-CB19F9AB918A}"/>
          </ac:spMkLst>
        </pc:spChg>
        <pc:spChg chg="add">
          <ac:chgData name="Martinez, Aiden" userId="S::aimarti@siue.edu::8f6fb377-ad05-467f-bf16-8ea2360eb1aa" providerId="AD" clId="Web-{6896338A-0669-5DE6-EB2D-57F3D7EB954D}" dt="2025-12-02T20:12:33.415" v="3122"/>
          <ac:spMkLst>
            <pc:docMk/>
            <pc:sldMk cId="720315042" sldId="257"/>
            <ac:spMk id="15" creationId="{063BBA22-50EA-4C4D-BE05-F1CE4E63AA56}"/>
          </ac:spMkLst>
        </pc:spChg>
        <pc:graphicFrameChg chg="add">
          <ac:chgData name="Martinez, Aiden" userId="S::aimarti@siue.edu::8f6fb377-ad05-467f-bf16-8ea2360eb1aa" providerId="AD" clId="Web-{6896338A-0669-5DE6-EB2D-57F3D7EB954D}" dt="2025-12-02T20:12:33.415" v="3122"/>
          <ac:graphicFrameMkLst>
            <pc:docMk/>
            <pc:sldMk cId="720315042" sldId="257"/>
            <ac:graphicFrameMk id="5" creationId="{8E59DB1F-9B17-18D1-4C8E-BB3C2B9D9485}"/>
          </ac:graphicFrameMkLst>
        </pc:graphicFrameChg>
      </pc:sldChg>
      <pc:sldChg chg="addSp modSp new mod setBg">
        <pc:chgData name="Martinez, Aiden" userId="S::aimarti@siue.edu::8f6fb377-ad05-467f-bf16-8ea2360eb1aa" providerId="AD" clId="Web-{6896338A-0669-5DE6-EB2D-57F3D7EB954D}" dt="2025-12-02T20:12:47.665" v="3123"/>
        <pc:sldMkLst>
          <pc:docMk/>
          <pc:sldMk cId="64414923" sldId="258"/>
        </pc:sldMkLst>
        <pc:spChg chg="mod">
          <ac:chgData name="Martinez, Aiden" userId="S::aimarti@siue.edu::8f6fb377-ad05-467f-bf16-8ea2360eb1aa" providerId="AD" clId="Web-{6896338A-0669-5DE6-EB2D-57F3D7EB954D}" dt="2025-12-02T20:12:47.665" v="3123"/>
          <ac:spMkLst>
            <pc:docMk/>
            <pc:sldMk cId="64414923" sldId="258"/>
            <ac:spMk id="2" creationId="{28BE622C-8D02-2439-117B-834207B6B68F}"/>
          </ac:spMkLst>
        </pc:spChg>
        <pc:spChg chg="mod">
          <ac:chgData name="Martinez, Aiden" userId="S::aimarti@siue.edu::8f6fb377-ad05-467f-bf16-8ea2360eb1aa" providerId="AD" clId="Web-{6896338A-0669-5DE6-EB2D-57F3D7EB954D}" dt="2025-12-02T20:12:47.665" v="3123"/>
          <ac:spMkLst>
            <pc:docMk/>
            <pc:sldMk cId="64414923" sldId="258"/>
            <ac:spMk id="3" creationId="{7FDD37D0-3649-9D78-F0AF-85AF4EA15B6C}"/>
          </ac:spMkLst>
        </pc:spChg>
        <pc:spChg chg="add">
          <ac:chgData name="Martinez, Aiden" userId="S::aimarti@siue.edu::8f6fb377-ad05-467f-bf16-8ea2360eb1aa" providerId="AD" clId="Web-{6896338A-0669-5DE6-EB2D-57F3D7EB954D}" dt="2025-12-02T20:12:47.665" v="3123"/>
          <ac:spMkLst>
            <pc:docMk/>
            <pc:sldMk cId="64414923" sldId="258"/>
            <ac:spMk id="8" creationId="{907EF6B7-1338-4443-8C46-6A318D952DFD}"/>
          </ac:spMkLst>
        </pc:spChg>
        <pc:spChg chg="add">
          <ac:chgData name="Martinez, Aiden" userId="S::aimarti@siue.edu::8f6fb377-ad05-467f-bf16-8ea2360eb1aa" providerId="AD" clId="Web-{6896338A-0669-5DE6-EB2D-57F3D7EB954D}" dt="2025-12-02T20:12:47.665" v="3123"/>
          <ac:spMkLst>
            <pc:docMk/>
            <pc:sldMk cId="64414923" sldId="258"/>
            <ac:spMk id="10" creationId="{DAAE4CDD-124C-4DCF-9584-B6033B545DD5}"/>
          </ac:spMkLst>
        </pc:spChg>
        <pc:spChg chg="add">
          <ac:chgData name="Martinez, Aiden" userId="S::aimarti@siue.edu::8f6fb377-ad05-467f-bf16-8ea2360eb1aa" providerId="AD" clId="Web-{6896338A-0669-5DE6-EB2D-57F3D7EB954D}" dt="2025-12-02T20:12:47.665" v="3123"/>
          <ac:spMkLst>
            <pc:docMk/>
            <pc:sldMk cId="64414923" sldId="258"/>
            <ac:spMk id="12" creationId="{081E4A58-353D-44AE-B2FC-2A74E2E400F7}"/>
          </ac:spMkLst>
        </pc:spChg>
      </pc:sldChg>
      <pc:sldChg chg="addSp modSp new mod setBg">
        <pc:chgData name="Martinez, Aiden" userId="S::aimarti@siue.edu::8f6fb377-ad05-467f-bf16-8ea2360eb1aa" providerId="AD" clId="Web-{6896338A-0669-5DE6-EB2D-57F3D7EB954D}" dt="2025-12-02T20:12:58.196" v="3124"/>
        <pc:sldMkLst>
          <pc:docMk/>
          <pc:sldMk cId="1833386159" sldId="259"/>
        </pc:sldMkLst>
        <pc:spChg chg="mod">
          <ac:chgData name="Martinez, Aiden" userId="S::aimarti@siue.edu::8f6fb377-ad05-467f-bf16-8ea2360eb1aa" providerId="AD" clId="Web-{6896338A-0669-5DE6-EB2D-57F3D7EB954D}" dt="2025-12-02T20:12:58.196" v="3124"/>
          <ac:spMkLst>
            <pc:docMk/>
            <pc:sldMk cId="1833386159" sldId="259"/>
            <ac:spMk id="2" creationId="{4596E2DE-5D09-D856-F673-F202479CBEFB}"/>
          </ac:spMkLst>
        </pc:spChg>
        <pc:spChg chg="mod">
          <ac:chgData name="Martinez, Aiden" userId="S::aimarti@siue.edu::8f6fb377-ad05-467f-bf16-8ea2360eb1aa" providerId="AD" clId="Web-{6896338A-0669-5DE6-EB2D-57F3D7EB954D}" dt="2025-12-02T20:12:58.196" v="3124"/>
          <ac:spMkLst>
            <pc:docMk/>
            <pc:sldMk cId="1833386159" sldId="259"/>
            <ac:spMk id="3" creationId="{AF9EC434-0728-249C-6ED1-8D1769E49823}"/>
          </ac:spMkLst>
        </pc:spChg>
        <pc:spChg chg="add">
          <ac:chgData name="Martinez, Aiden" userId="S::aimarti@siue.edu::8f6fb377-ad05-467f-bf16-8ea2360eb1aa" providerId="AD" clId="Web-{6896338A-0669-5DE6-EB2D-57F3D7EB954D}" dt="2025-12-02T20:12:58.196" v="3124"/>
          <ac:spMkLst>
            <pc:docMk/>
            <pc:sldMk cId="1833386159" sldId="259"/>
            <ac:spMk id="9" creationId="{9F7D5CDA-D291-4307-BF55-1381FED29634}"/>
          </ac:spMkLst>
        </pc:spChg>
        <pc:picChg chg="add">
          <ac:chgData name="Martinez, Aiden" userId="S::aimarti@siue.edu::8f6fb377-ad05-467f-bf16-8ea2360eb1aa" providerId="AD" clId="Web-{6896338A-0669-5DE6-EB2D-57F3D7EB954D}" dt="2025-12-02T20:12:58.196" v="3124"/>
          <ac:picMkLst>
            <pc:docMk/>
            <pc:sldMk cId="1833386159" sldId="259"/>
            <ac:picMk id="5" creationId="{869DD56C-7AD4-5C7D-0134-39FFAE883813}"/>
          </ac:picMkLst>
        </pc:picChg>
      </pc:sldChg>
      <pc:sldChg chg="addSp modSp new mod setBg">
        <pc:chgData name="Martinez, Aiden" userId="S::aimarti@siue.edu::8f6fb377-ad05-467f-bf16-8ea2360eb1aa" providerId="AD" clId="Web-{6896338A-0669-5DE6-EB2D-57F3D7EB954D}" dt="2025-12-02T20:13:06.852" v="3125"/>
        <pc:sldMkLst>
          <pc:docMk/>
          <pc:sldMk cId="1596530598" sldId="260"/>
        </pc:sldMkLst>
        <pc:spChg chg="mod">
          <ac:chgData name="Martinez, Aiden" userId="S::aimarti@siue.edu::8f6fb377-ad05-467f-bf16-8ea2360eb1aa" providerId="AD" clId="Web-{6896338A-0669-5DE6-EB2D-57F3D7EB954D}" dt="2025-12-02T20:13:06.852" v="3125"/>
          <ac:spMkLst>
            <pc:docMk/>
            <pc:sldMk cId="1596530598" sldId="260"/>
            <ac:spMk id="2" creationId="{C408B4BB-D984-7465-10E4-7E5C15FB6ABE}"/>
          </ac:spMkLst>
        </pc:spChg>
        <pc:spChg chg="mod">
          <ac:chgData name="Martinez, Aiden" userId="S::aimarti@siue.edu::8f6fb377-ad05-467f-bf16-8ea2360eb1aa" providerId="AD" clId="Web-{6896338A-0669-5DE6-EB2D-57F3D7EB954D}" dt="2025-12-02T20:13:06.852" v="3125"/>
          <ac:spMkLst>
            <pc:docMk/>
            <pc:sldMk cId="1596530598" sldId="260"/>
            <ac:spMk id="3" creationId="{8D4397F7-0E5F-4FCE-5BE6-E0CD0540DEBF}"/>
          </ac:spMkLst>
        </pc:spChg>
        <pc:spChg chg="add">
          <ac:chgData name="Martinez, Aiden" userId="S::aimarti@siue.edu::8f6fb377-ad05-467f-bf16-8ea2360eb1aa" providerId="AD" clId="Web-{6896338A-0669-5DE6-EB2D-57F3D7EB954D}" dt="2025-12-02T20:13:06.852" v="3125"/>
          <ac:spMkLst>
            <pc:docMk/>
            <pc:sldMk cId="1596530598" sldId="260"/>
            <ac:spMk id="9" creationId="{C0763A76-9F1C-4FC5-82B7-DD475DA461B2}"/>
          </ac:spMkLst>
        </pc:spChg>
        <pc:spChg chg="add">
          <ac:chgData name="Martinez, Aiden" userId="S::aimarti@siue.edu::8f6fb377-ad05-467f-bf16-8ea2360eb1aa" providerId="AD" clId="Web-{6896338A-0669-5DE6-EB2D-57F3D7EB954D}" dt="2025-12-02T20:13:06.852" v="3125"/>
          <ac:spMkLst>
            <pc:docMk/>
            <pc:sldMk cId="1596530598" sldId="260"/>
            <ac:spMk id="11" creationId="{E81BF4F6-F2CF-4984-9D14-D6966D92F99F}"/>
          </ac:spMkLst>
        </pc:spChg>
        <pc:picChg chg="add">
          <ac:chgData name="Martinez, Aiden" userId="S::aimarti@siue.edu::8f6fb377-ad05-467f-bf16-8ea2360eb1aa" providerId="AD" clId="Web-{6896338A-0669-5DE6-EB2D-57F3D7EB954D}" dt="2025-12-02T20:13:06.852" v="3125"/>
          <ac:picMkLst>
            <pc:docMk/>
            <pc:sldMk cId="1596530598" sldId="260"/>
            <ac:picMk id="5" creationId="{EC0C4135-B64F-9D5B-0787-1DEF7F35C33C}"/>
          </ac:picMkLst>
        </pc:picChg>
      </pc:sldChg>
      <pc:sldChg chg="addSp modSp new mod setBg">
        <pc:chgData name="Martinez, Aiden" userId="S::aimarti@siue.edu::8f6fb377-ad05-467f-bf16-8ea2360eb1aa" providerId="AD" clId="Web-{6896338A-0669-5DE6-EB2D-57F3D7EB954D}" dt="2025-12-02T20:13:26.477" v="3126"/>
        <pc:sldMkLst>
          <pc:docMk/>
          <pc:sldMk cId="2197131768" sldId="261"/>
        </pc:sldMkLst>
        <pc:spChg chg="mod">
          <ac:chgData name="Martinez, Aiden" userId="S::aimarti@siue.edu::8f6fb377-ad05-467f-bf16-8ea2360eb1aa" providerId="AD" clId="Web-{6896338A-0669-5DE6-EB2D-57F3D7EB954D}" dt="2025-12-02T20:13:26.477" v="3126"/>
          <ac:spMkLst>
            <pc:docMk/>
            <pc:sldMk cId="2197131768" sldId="261"/>
            <ac:spMk id="2" creationId="{DE253A98-F6C0-C52A-57DA-09FB7164AF64}"/>
          </ac:spMkLst>
        </pc:spChg>
        <pc:spChg chg="mod">
          <ac:chgData name="Martinez, Aiden" userId="S::aimarti@siue.edu::8f6fb377-ad05-467f-bf16-8ea2360eb1aa" providerId="AD" clId="Web-{6896338A-0669-5DE6-EB2D-57F3D7EB954D}" dt="2025-12-02T20:13:26.477" v="3126"/>
          <ac:spMkLst>
            <pc:docMk/>
            <pc:sldMk cId="2197131768" sldId="261"/>
            <ac:spMk id="3" creationId="{A3D67233-E2FB-87D7-8851-CECE4B4F978C}"/>
          </ac:spMkLst>
        </pc:spChg>
        <pc:spChg chg="add">
          <ac:chgData name="Martinez, Aiden" userId="S::aimarti@siue.edu::8f6fb377-ad05-467f-bf16-8ea2360eb1aa" providerId="AD" clId="Web-{6896338A-0669-5DE6-EB2D-57F3D7EB954D}" dt="2025-12-02T20:13:26.477" v="3126"/>
          <ac:spMkLst>
            <pc:docMk/>
            <pc:sldMk cId="2197131768" sldId="261"/>
            <ac:spMk id="9" creationId="{9F7D5CDA-D291-4307-BF55-1381FED29634}"/>
          </ac:spMkLst>
        </pc:spChg>
        <pc:picChg chg="add">
          <ac:chgData name="Martinez, Aiden" userId="S::aimarti@siue.edu::8f6fb377-ad05-467f-bf16-8ea2360eb1aa" providerId="AD" clId="Web-{6896338A-0669-5DE6-EB2D-57F3D7EB954D}" dt="2025-12-02T20:13:26.477" v="3126"/>
          <ac:picMkLst>
            <pc:docMk/>
            <pc:sldMk cId="2197131768" sldId="261"/>
            <ac:picMk id="5" creationId="{0A651BD3-3DC7-9E41-C56A-F66E6B5F864B}"/>
          </ac:picMkLst>
        </pc:picChg>
      </pc:sldChg>
      <pc:sldChg chg="addSp delSp modSp new mod setBg">
        <pc:chgData name="Martinez, Aiden" userId="S::aimarti@siue.edu::8f6fb377-ad05-467f-bf16-8ea2360eb1aa" providerId="AD" clId="Web-{6896338A-0669-5DE6-EB2D-57F3D7EB954D}" dt="2025-12-02T20:13:39.571" v="3127"/>
        <pc:sldMkLst>
          <pc:docMk/>
          <pc:sldMk cId="53280645" sldId="262"/>
        </pc:sldMkLst>
        <pc:spChg chg="mod">
          <ac:chgData name="Martinez, Aiden" userId="S::aimarti@siue.edu::8f6fb377-ad05-467f-bf16-8ea2360eb1aa" providerId="AD" clId="Web-{6896338A-0669-5DE6-EB2D-57F3D7EB954D}" dt="2025-12-02T20:13:39.571" v="3127"/>
          <ac:spMkLst>
            <pc:docMk/>
            <pc:sldMk cId="53280645" sldId="262"/>
            <ac:spMk id="2" creationId="{BD18402B-2C4C-3861-A5E7-05F851E5058C}"/>
          </ac:spMkLst>
        </pc:spChg>
        <pc:spChg chg="del mod">
          <ac:chgData name="Martinez, Aiden" userId="S::aimarti@siue.edu::8f6fb377-ad05-467f-bf16-8ea2360eb1aa" providerId="AD" clId="Web-{6896338A-0669-5DE6-EB2D-57F3D7EB954D}" dt="2025-12-02T20:13:39.571" v="3127"/>
          <ac:spMkLst>
            <pc:docMk/>
            <pc:sldMk cId="53280645" sldId="262"/>
            <ac:spMk id="3" creationId="{C6D23E76-2F09-6F57-54AE-978E809FB15B}"/>
          </ac:spMkLst>
        </pc:spChg>
        <pc:spChg chg="add">
          <ac:chgData name="Martinez, Aiden" userId="S::aimarti@siue.edu::8f6fb377-ad05-467f-bf16-8ea2360eb1aa" providerId="AD" clId="Web-{6896338A-0669-5DE6-EB2D-57F3D7EB954D}" dt="2025-12-02T20:13:39.571" v="3127"/>
          <ac:spMkLst>
            <pc:docMk/>
            <pc:sldMk cId="53280645" sldId="262"/>
            <ac:spMk id="9" creationId="{53B021B3-DE93-4AB7-8A18-CF5F1CED88B8}"/>
          </ac:spMkLst>
        </pc:spChg>
        <pc:spChg chg="add">
          <ac:chgData name="Martinez, Aiden" userId="S::aimarti@siue.edu::8f6fb377-ad05-467f-bf16-8ea2360eb1aa" providerId="AD" clId="Web-{6896338A-0669-5DE6-EB2D-57F3D7EB954D}" dt="2025-12-02T20:13:39.571" v="3127"/>
          <ac:spMkLst>
            <pc:docMk/>
            <pc:sldMk cId="53280645" sldId="262"/>
            <ac:spMk id="11" creationId="{52D502E5-F6B4-4D58-B4AE-FC466FF15EE8}"/>
          </ac:spMkLst>
        </pc:spChg>
        <pc:spChg chg="add">
          <ac:chgData name="Martinez, Aiden" userId="S::aimarti@siue.edu::8f6fb377-ad05-467f-bf16-8ea2360eb1aa" providerId="AD" clId="Web-{6896338A-0669-5DE6-EB2D-57F3D7EB954D}" dt="2025-12-02T20:13:39.571" v="3127"/>
          <ac:spMkLst>
            <pc:docMk/>
            <pc:sldMk cId="53280645" sldId="262"/>
            <ac:spMk id="13" creationId="{9DECDBF4-02B6-4BB4-B65B-B8107AD6A9E8}"/>
          </ac:spMkLst>
        </pc:spChg>
        <pc:graphicFrameChg chg="add">
          <ac:chgData name="Martinez, Aiden" userId="S::aimarti@siue.edu::8f6fb377-ad05-467f-bf16-8ea2360eb1aa" providerId="AD" clId="Web-{6896338A-0669-5DE6-EB2D-57F3D7EB954D}" dt="2025-12-02T20:13:39.571" v="3127"/>
          <ac:graphicFrameMkLst>
            <pc:docMk/>
            <pc:sldMk cId="53280645" sldId="262"/>
            <ac:graphicFrameMk id="5" creationId="{7E2624C9-B334-303E-06FF-7713BC5D01B8}"/>
          </ac:graphicFrameMkLst>
        </pc:graphicFrameChg>
      </pc:sldChg>
      <pc:sldChg chg="addSp delSp modSp new mod setBg">
        <pc:chgData name="Martinez, Aiden" userId="S::aimarti@siue.edu::8f6fb377-ad05-467f-bf16-8ea2360eb1aa" providerId="AD" clId="Web-{6896338A-0669-5DE6-EB2D-57F3D7EB954D}" dt="2025-12-02T20:13:49.743" v="3128"/>
        <pc:sldMkLst>
          <pc:docMk/>
          <pc:sldMk cId="2483382105" sldId="263"/>
        </pc:sldMkLst>
        <pc:spChg chg="mod">
          <ac:chgData name="Martinez, Aiden" userId="S::aimarti@siue.edu::8f6fb377-ad05-467f-bf16-8ea2360eb1aa" providerId="AD" clId="Web-{6896338A-0669-5DE6-EB2D-57F3D7EB954D}" dt="2025-12-02T20:13:49.743" v="3128"/>
          <ac:spMkLst>
            <pc:docMk/>
            <pc:sldMk cId="2483382105" sldId="263"/>
            <ac:spMk id="2" creationId="{15380FF7-EE9F-F156-62D9-07135337BF1B}"/>
          </ac:spMkLst>
        </pc:spChg>
        <pc:spChg chg="del mod">
          <ac:chgData name="Martinez, Aiden" userId="S::aimarti@siue.edu::8f6fb377-ad05-467f-bf16-8ea2360eb1aa" providerId="AD" clId="Web-{6896338A-0669-5DE6-EB2D-57F3D7EB954D}" dt="2025-12-02T20:13:49.743" v="3128"/>
          <ac:spMkLst>
            <pc:docMk/>
            <pc:sldMk cId="2483382105" sldId="263"/>
            <ac:spMk id="3" creationId="{14FE5771-4F78-C9A8-8C32-7D2DCFB37CD2}"/>
          </ac:spMkLst>
        </pc:spChg>
        <pc:spChg chg="add">
          <ac:chgData name="Martinez, Aiden" userId="S::aimarti@siue.edu::8f6fb377-ad05-467f-bf16-8ea2360eb1aa" providerId="AD" clId="Web-{6896338A-0669-5DE6-EB2D-57F3D7EB954D}" dt="2025-12-02T20:13:49.743" v="3128"/>
          <ac:spMkLst>
            <pc:docMk/>
            <pc:sldMk cId="2483382105" sldId="263"/>
            <ac:spMk id="9" creationId="{BACC6370-2D7E-4714-9D71-7542949D7D5D}"/>
          </ac:spMkLst>
        </pc:spChg>
        <pc:spChg chg="add">
          <ac:chgData name="Martinez, Aiden" userId="S::aimarti@siue.edu::8f6fb377-ad05-467f-bf16-8ea2360eb1aa" providerId="AD" clId="Web-{6896338A-0669-5DE6-EB2D-57F3D7EB954D}" dt="2025-12-02T20:13:49.743" v="3128"/>
          <ac:spMkLst>
            <pc:docMk/>
            <pc:sldMk cId="2483382105" sldId="263"/>
            <ac:spMk id="11" creationId="{F68B3F68-107C-434F-AA38-110D5EA91B85}"/>
          </ac:spMkLst>
        </pc:spChg>
        <pc:spChg chg="add">
          <ac:chgData name="Martinez, Aiden" userId="S::aimarti@siue.edu::8f6fb377-ad05-467f-bf16-8ea2360eb1aa" providerId="AD" clId="Web-{6896338A-0669-5DE6-EB2D-57F3D7EB954D}" dt="2025-12-02T20:13:49.743" v="3128"/>
          <ac:spMkLst>
            <pc:docMk/>
            <pc:sldMk cId="2483382105" sldId="263"/>
            <ac:spMk id="13" creationId="{AAD0DBB9-1A4B-4391-81D4-CB19F9AB918A}"/>
          </ac:spMkLst>
        </pc:spChg>
        <pc:spChg chg="add">
          <ac:chgData name="Martinez, Aiden" userId="S::aimarti@siue.edu::8f6fb377-ad05-467f-bf16-8ea2360eb1aa" providerId="AD" clId="Web-{6896338A-0669-5DE6-EB2D-57F3D7EB954D}" dt="2025-12-02T20:13:49.743" v="3128"/>
          <ac:spMkLst>
            <pc:docMk/>
            <pc:sldMk cId="2483382105" sldId="263"/>
            <ac:spMk id="15" creationId="{063BBA22-50EA-4C4D-BE05-F1CE4E63AA56}"/>
          </ac:spMkLst>
        </pc:spChg>
        <pc:graphicFrameChg chg="add">
          <ac:chgData name="Martinez, Aiden" userId="S::aimarti@siue.edu::8f6fb377-ad05-467f-bf16-8ea2360eb1aa" providerId="AD" clId="Web-{6896338A-0669-5DE6-EB2D-57F3D7EB954D}" dt="2025-12-02T20:13:49.743" v="3128"/>
          <ac:graphicFrameMkLst>
            <pc:docMk/>
            <pc:sldMk cId="2483382105" sldId="263"/>
            <ac:graphicFrameMk id="5" creationId="{72A16181-0750-31D8-3038-3760C9F6ACFB}"/>
          </ac:graphicFrameMkLst>
        </pc:graphicFrameChg>
      </pc:sldChg>
      <pc:sldChg chg="addSp modSp new mod setBg">
        <pc:chgData name="Martinez, Aiden" userId="S::aimarti@siue.edu::8f6fb377-ad05-467f-bf16-8ea2360eb1aa" providerId="AD" clId="Web-{6896338A-0669-5DE6-EB2D-57F3D7EB954D}" dt="2025-12-02T20:14:06.931" v="3129"/>
        <pc:sldMkLst>
          <pc:docMk/>
          <pc:sldMk cId="232079588" sldId="264"/>
        </pc:sldMkLst>
        <pc:spChg chg="mod">
          <ac:chgData name="Martinez, Aiden" userId="S::aimarti@siue.edu::8f6fb377-ad05-467f-bf16-8ea2360eb1aa" providerId="AD" clId="Web-{6896338A-0669-5DE6-EB2D-57F3D7EB954D}" dt="2025-12-02T20:14:06.931" v="3129"/>
          <ac:spMkLst>
            <pc:docMk/>
            <pc:sldMk cId="232079588" sldId="264"/>
            <ac:spMk id="2" creationId="{56BBEAEB-D76E-5143-E146-EE1967BC9E99}"/>
          </ac:spMkLst>
        </pc:spChg>
        <pc:spChg chg="mod">
          <ac:chgData name="Martinez, Aiden" userId="S::aimarti@siue.edu::8f6fb377-ad05-467f-bf16-8ea2360eb1aa" providerId="AD" clId="Web-{6896338A-0669-5DE6-EB2D-57F3D7EB954D}" dt="2025-12-02T20:14:06.931" v="3129"/>
          <ac:spMkLst>
            <pc:docMk/>
            <pc:sldMk cId="232079588" sldId="264"/>
            <ac:spMk id="3" creationId="{C1365110-8BB9-D97F-8DAA-3E28DA2695D2}"/>
          </ac:spMkLst>
        </pc:spChg>
        <pc:spChg chg="add">
          <ac:chgData name="Martinez, Aiden" userId="S::aimarti@siue.edu::8f6fb377-ad05-467f-bf16-8ea2360eb1aa" providerId="AD" clId="Web-{6896338A-0669-5DE6-EB2D-57F3D7EB954D}" dt="2025-12-02T20:14:06.931" v="3129"/>
          <ac:spMkLst>
            <pc:docMk/>
            <pc:sldMk cId="232079588" sldId="264"/>
            <ac:spMk id="8" creationId="{389575E1-3389-451A-A5F7-27854C25C599}"/>
          </ac:spMkLst>
        </pc:spChg>
        <pc:spChg chg="add">
          <ac:chgData name="Martinez, Aiden" userId="S::aimarti@siue.edu::8f6fb377-ad05-467f-bf16-8ea2360eb1aa" providerId="AD" clId="Web-{6896338A-0669-5DE6-EB2D-57F3D7EB954D}" dt="2025-12-02T20:14:06.931" v="3129"/>
          <ac:spMkLst>
            <pc:docMk/>
            <pc:sldMk cId="232079588" sldId="264"/>
            <ac:spMk id="10" creationId="{A53CCC5C-D88E-40FB-B30B-23DCDBD01D37}"/>
          </ac:spMkLst>
        </pc:spChg>
        <pc:spChg chg="add">
          <ac:chgData name="Martinez, Aiden" userId="S::aimarti@siue.edu::8f6fb377-ad05-467f-bf16-8ea2360eb1aa" providerId="AD" clId="Web-{6896338A-0669-5DE6-EB2D-57F3D7EB954D}" dt="2025-12-02T20:14:06.931" v="3129"/>
          <ac:spMkLst>
            <pc:docMk/>
            <pc:sldMk cId="232079588" sldId="264"/>
            <ac:spMk id="12" creationId="{081E4A58-353D-44AE-B2FC-2A74E2E400F7}"/>
          </ac:spMkLst>
        </pc:spChg>
      </pc:sldChg>
      <pc:sldChg chg="addSp delSp modSp new mod setBg">
        <pc:chgData name="Martinez, Aiden" userId="S::aimarti@siue.edu::8f6fb377-ad05-467f-bf16-8ea2360eb1aa" providerId="AD" clId="Web-{6896338A-0669-5DE6-EB2D-57F3D7EB954D}" dt="2025-12-02T20:06:21.709" v="2695"/>
        <pc:sldMkLst>
          <pc:docMk/>
          <pc:sldMk cId="3993559572" sldId="265"/>
        </pc:sldMkLst>
        <pc:spChg chg="mod">
          <ac:chgData name="Martinez, Aiden" userId="S::aimarti@siue.edu::8f6fb377-ad05-467f-bf16-8ea2360eb1aa" providerId="AD" clId="Web-{6896338A-0669-5DE6-EB2D-57F3D7EB954D}" dt="2025-12-02T20:06:21.709" v="2695"/>
          <ac:spMkLst>
            <pc:docMk/>
            <pc:sldMk cId="3993559572" sldId="265"/>
            <ac:spMk id="2" creationId="{3509659A-5893-71F3-D72B-417F8339B21B}"/>
          </ac:spMkLst>
        </pc:spChg>
        <pc:spChg chg="del">
          <ac:chgData name="Martinez, Aiden" userId="S::aimarti@siue.edu::8f6fb377-ad05-467f-bf16-8ea2360eb1aa" providerId="AD" clId="Web-{6896338A-0669-5DE6-EB2D-57F3D7EB954D}" dt="2025-12-02T20:06:16.178" v="2694"/>
          <ac:spMkLst>
            <pc:docMk/>
            <pc:sldMk cId="3993559572" sldId="265"/>
            <ac:spMk id="3" creationId="{8C768A28-9FF3-8B06-0D1B-23C6FB335973}"/>
          </ac:spMkLst>
        </pc:spChg>
        <pc:spChg chg="add">
          <ac:chgData name="Martinez, Aiden" userId="S::aimarti@siue.edu::8f6fb377-ad05-467f-bf16-8ea2360eb1aa" providerId="AD" clId="Web-{6896338A-0669-5DE6-EB2D-57F3D7EB954D}" dt="2025-12-02T20:06:21.709" v="2695"/>
          <ac:spMkLst>
            <pc:docMk/>
            <pc:sldMk cId="3993559572" sldId="265"/>
            <ac:spMk id="9" creationId="{D4771268-CB57-404A-9271-370EB28F6090}"/>
          </ac:spMkLst>
        </pc:spChg>
        <pc:picChg chg="add mod ord">
          <ac:chgData name="Martinez, Aiden" userId="S::aimarti@siue.edu::8f6fb377-ad05-467f-bf16-8ea2360eb1aa" providerId="AD" clId="Web-{6896338A-0669-5DE6-EB2D-57F3D7EB954D}" dt="2025-12-02T20:06:21.709" v="2695"/>
          <ac:picMkLst>
            <pc:docMk/>
            <pc:sldMk cId="3993559572" sldId="265"/>
            <ac:picMk id="4" creationId="{86D0686A-7C4A-DF8C-AA0F-2D3E03E7814F}"/>
          </ac:picMkLst>
        </pc:picChg>
      </pc:sldChg>
      <pc:sldChg chg="addSp modSp new mod setBg">
        <pc:chgData name="Martinez, Aiden" userId="S::aimarti@siue.edu::8f6fb377-ad05-467f-bf16-8ea2360eb1aa" providerId="AD" clId="Web-{6896338A-0669-5DE6-EB2D-57F3D7EB954D}" dt="2025-12-02T20:14:24.056" v="3130"/>
        <pc:sldMkLst>
          <pc:docMk/>
          <pc:sldMk cId="3043687738" sldId="266"/>
        </pc:sldMkLst>
        <pc:spChg chg="mod">
          <ac:chgData name="Martinez, Aiden" userId="S::aimarti@siue.edu::8f6fb377-ad05-467f-bf16-8ea2360eb1aa" providerId="AD" clId="Web-{6896338A-0669-5DE6-EB2D-57F3D7EB954D}" dt="2025-12-02T20:14:24.056" v="3130"/>
          <ac:spMkLst>
            <pc:docMk/>
            <pc:sldMk cId="3043687738" sldId="266"/>
            <ac:spMk id="2" creationId="{9F760134-22E0-69FD-63EE-B61BF08C41A6}"/>
          </ac:spMkLst>
        </pc:spChg>
        <pc:spChg chg="mod">
          <ac:chgData name="Martinez, Aiden" userId="S::aimarti@siue.edu::8f6fb377-ad05-467f-bf16-8ea2360eb1aa" providerId="AD" clId="Web-{6896338A-0669-5DE6-EB2D-57F3D7EB954D}" dt="2025-12-02T20:14:24.056" v="3130"/>
          <ac:spMkLst>
            <pc:docMk/>
            <pc:sldMk cId="3043687738" sldId="266"/>
            <ac:spMk id="3" creationId="{4769CB86-3F3C-631F-263C-C2C1E13DA67F}"/>
          </ac:spMkLst>
        </pc:spChg>
        <pc:spChg chg="add">
          <ac:chgData name="Martinez, Aiden" userId="S::aimarti@siue.edu::8f6fb377-ad05-467f-bf16-8ea2360eb1aa" providerId="AD" clId="Web-{6896338A-0669-5DE6-EB2D-57F3D7EB954D}" dt="2025-12-02T20:14:24.056" v="3130"/>
          <ac:spMkLst>
            <pc:docMk/>
            <pc:sldMk cId="3043687738" sldId="266"/>
            <ac:spMk id="9" creationId="{C0763A76-9F1C-4FC5-82B7-DD475DA461B2}"/>
          </ac:spMkLst>
        </pc:spChg>
        <pc:spChg chg="add">
          <ac:chgData name="Martinez, Aiden" userId="S::aimarti@siue.edu::8f6fb377-ad05-467f-bf16-8ea2360eb1aa" providerId="AD" clId="Web-{6896338A-0669-5DE6-EB2D-57F3D7EB954D}" dt="2025-12-02T20:14:24.056" v="3130"/>
          <ac:spMkLst>
            <pc:docMk/>
            <pc:sldMk cId="3043687738" sldId="266"/>
            <ac:spMk id="11" creationId="{E81BF4F6-F2CF-4984-9D14-D6966D92F99F}"/>
          </ac:spMkLst>
        </pc:spChg>
        <pc:picChg chg="add">
          <ac:chgData name="Martinez, Aiden" userId="S::aimarti@siue.edu::8f6fb377-ad05-467f-bf16-8ea2360eb1aa" providerId="AD" clId="Web-{6896338A-0669-5DE6-EB2D-57F3D7EB954D}" dt="2025-12-02T20:14:24.056" v="3130"/>
          <ac:picMkLst>
            <pc:docMk/>
            <pc:sldMk cId="3043687738" sldId="266"/>
            <ac:picMk id="5" creationId="{8644DB12-BC7A-5222-500D-CC33BB5BDED5}"/>
          </ac:picMkLst>
        </pc:picChg>
      </pc:sldChg>
      <pc:sldChg chg="modSp new">
        <pc:chgData name="Martinez, Aiden" userId="S::aimarti@siue.edu::8f6fb377-ad05-467f-bf16-8ea2360eb1aa" providerId="AD" clId="Web-{6896338A-0669-5DE6-EB2D-57F3D7EB954D}" dt="2025-12-02T20:34:28.309" v="3163" actId="20577"/>
        <pc:sldMkLst>
          <pc:docMk/>
          <pc:sldMk cId="4239148253" sldId="267"/>
        </pc:sldMkLst>
        <pc:spChg chg="mod">
          <ac:chgData name="Martinez, Aiden" userId="S::aimarti@siue.edu::8f6fb377-ad05-467f-bf16-8ea2360eb1aa" providerId="AD" clId="Web-{6896338A-0669-5DE6-EB2D-57F3D7EB954D}" dt="2025-12-02T20:30:33.882" v="3143" actId="20577"/>
          <ac:spMkLst>
            <pc:docMk/>
            <pc:sldMk cId="4239148253" sldId="267"/>
            <ac:spMk id="2" creationId="{65C2BE6A-CE71-1EF2-48BB-03FA77C3954F}"/>
          </ac:spMkLst>
        </pc:spChg>
        <pc:spChg chg="mod">
          <ac:chgData name="Martinez, Aiden" userId="S::aimarti@siue.edu::8f6fb377-ad05-467f-bf16-8ea2360eb1aa" providerId="AD" clId="Web-{6896338A-0669-5DE6-EB2D-57F3D7EB954D}" dt="2025-12-02T20:34:28.309" v="3163" actId="20577"/>
          <ac:spMkLst>
            <pc:docMk/>
            <pc:sldMk cId="4239148253" sldId="267"/>
            <ac:spMk id="3" creationId="{2CCD3778-CD41-7A72-AE67-F8999CAF69A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3548F-3E77-47BF-81D9-A99BCDC5153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1B7C8C-9DE9-4DC6-BE07-A0772A80D9C1}">
      <dgm:prSet/>
      <dgm:spPr/>
      <dgm:t>
        <a:bodyPr/>
        <a:lstStyle/>
        <a:p>
          <a:r>
            <a:rPr lang="en-US"/>
            <a:t>As human settlements grow and expand, animal populations face new challenges due to habitat disruption from urban development.</a:t>
          </a:r>
        </a:p>
      </dgm:t>
    </dgm:pt>
    <dgm:pt modelId="{22D1FB4F-B944-4273-9F0F-7FB5C551EC25}" type="parTrans" cxnId="{69C9B9E8-3398-441F-B4AA-EDC2062BD02D}">
      <dgm:prSet/>
      <dgm:spPr/>
      <dgm:t>
        <a:bodyPr/>
        <a:lstStyle/>
        <a:p>
          <a:endParaRPr lang="en-US"/>
        </a:p>
      </dgm:t>
    </dgm:pt>
    <dgm:pt modelId="{679A5307-F4A9-44C4-A0FB-45FA994BF6F8}" type="sibTrans" cxnId="{69C9B9E8-3398-441F-B4AA-EDC2062BD02D}">
      <dgm:prSet/>
      <dgm:spPr/>
      <dgm:t>
        <a:bodyPr/>
        <a:lstStyle/>
        <a:p>
          <a:endParaRPr lang="en-US"/>
        </a:p>
      </dgm:t>
    </dgm:pt>
    <dgm:pt modelId="{F77B6C21-1671-4C28-95E9-DC7033EB2009}">
      <dgm:prSet/>
      <dgm:spPr/>
      <dgm:t>
        <a:bodyPr/>
        <a:lstStyle/>
        <a:p>
          <a:r>
            <a:rPr lang="en-US"/>
            <a:t>By approaching construction practices through the lense of human-animal cohabitation, urban growth can be achieved while limiting the physical impact on wildlife. </a:t>
          </a:r>
        </a:p>
      </dgm:t>
    </dgm:pt>
    <dgm:pt modelId="{34109A48-AA4B-4C0E-A668-5FA73610AC91}" type="parTrans" cxnId="{98DBB887-4FCA-4E55-939B-E6C516A20D81}">
      <dgm:prSet/>
      <dgm:spPr/>
      <dgm:t>
        <a:bodyPr/>
        <a:lstStyle/>
        <a:p>
          <a:endParaRPr lang="en-US"/>
        </a:p>
      </dgm:t>
    </dgm:pt>
    <dgm:pt modelId="{D37F40BE-616A-41CC-834C-39BDB4ACF269}" type="sibTrans" cxnId="{98DBB887-4FCA-4E55-939B-E6C516A20D81}">
      <dgm:prSet/>
      <dgm:spPr/>
      <dgm:t>
        <a:bodyPr/>
        <a:lstStyle/>
        <a:p>
          <a:endParaRPr lang="en-US"/>
        </a:p>
      </dgm:t>
    </dgm:pt>
    <dgm:pt modelId="{7B88D370-5C57-4B1B-998A-EECF20A26619}" type="pres">
      <dgm:prSet presAssocID="{6173548F-3E77-47BF-81D9-A99BCDC51530}" presName="root" presStyleCnt="0">
        <dgm:presLayoutVars>
          <dgm:dir/>
          <dgm:resizeHandles val="exact"/>
        </dgm:presLayoutVars>
      </dgm:prSet>
      <dgm:spPr/>
    </dgm:pt>
    <dgm:pt modelId="{FDF28C1E-32D8-45C2-BE88-72B9F3F7E99D}" type="pres">
      <dgm:prSet presAssocID="{231B7C8C-9DE9-4DC6-BE07-A0772A80D9C1}" presName="compNode" presStyleCnt="0"/>
      <dgm:spPr/>
    </dgm:pt>
    <dgm:pt modelId="{67188826-6574-4344-A49B-B8A9218A3DB4}" type="pres">
      <dgm:prSet presAssocID="{231B7C8C-9DE9-4DC6-BE07-A0772A80D9C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1AD41EED-A325-46E8-BE93-BA575B6D62F6}" type="pres">
      <dgm:prSet presAssocID="{231B7C8C-9DE9-4DC6-BE07-A0772A80D9C1}" presName="spaceRect" presStyleCnt="0"/>
      <dgm:spPr/>
    </dgm:pt>
    <dgm:pt modelId="{05146A7F-7476-49CA-BA70-17CA199782F0}" type="pres">
      <dgm:prSet presAssocID="{231B7C8C-9DE9-4DC6-BE07-A0772A80D9C1}" presName="textRect" presStyleLbl="revTx" presStyleIdx="0" presStyleCnt="2">
        <dgm:presLayoutVars>
          <dgm:chMax val="1"/>
          <dgm:chPref val="1"/>
        </dgm:presLayoutVars>
      </dgm:prSet>
      <dgm:spPr/>
    </dgm:pt>
    <dgm:pt modelId="{48A0C319-F444-42CC-AA22-72C409CD8429}" type="pres">
      <dgm:prSet presAssocID="{679A5307-F4A9-44C4-A0FB-45FA994BF6F8}" presName="sibTrans" presStyleCnt="0"/>
      <dgm:spPr/>
    </dgm:pt>
    <dgm:pt modelId="{727848D6-18AD-401A-80FE-9BECBD1ED519}" type="pres">
      <dgm:prSet presAssocID="{F77B6C21-1671-4C28-95E9-DC7033EB2009}" presName="compNode" presStyleCnt="0"/>
      <dgm:spPr/>
    </dgm:pt>
    <dgm:pt modelId="{E278A013-0D09-455F-92DB-870A39066426}" type="pres">
      <dgm:prSet presAssocID="{F77B6C21-1671-4C28-95E9-DC7033EB200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 tree"/>
        </a:ext>
      </dgm:extLst>
    </dgm:pt>
    <dgm:pt modelId="{430D8F52-D7AC-41AD-BDD4-F240E5D3DE08}" type="pres">
      <dgm:prSet presAssocID="{F77B6C21-1671-4C28-95E9-DC7033EB2009}" presName="spaceRect" presStyleCnt="0"/>
      <dgm:spPr/>
    </dgm:pt>
    <dgm:pt modelId="{06E1D8CD-3D1B-47EF-B165-F8DC39680EA1}" type="pres">
      <dgm:prSet presAssocID="{F77B6C21-1671-4C28-95E9-DC7033EB2009}" presName="textRect" presStyleLbl="revTx" presStyleIdx="1" presStyleCnt="2">
        <dgm:presLayoutVars>
          <dgm:chMax val="1"/>
          <dgm:chPref val="1"/>
        </dgm:presLayoutVars>
      </dgm:prSet>
      <dgm:spPr/>
    </dgm:pt>
  </dgm:ptLst>
  <dgm:cxnLst>
    <dgm:cxn modelId="{DEA69513-DDDA-4188-AA94-8F879C6D9BF2}" type="presOf" srcId="{6173548F-3E77-47BF-81D9-A99BCDC51530}" destId="{7B88D370-5C57-4B1B-998A-EECF20A26619}" srcOrd="0" destOrd="0" presId="urn:microsoft.com/office/officeart/2018/2/layout/IconLabelList"/>
    <dgm:cxn modelId="{8606FE4B-068B-4A09-B2F3-9CB3E84E39AE}" type="presOf" srcId="{F77B6C21-1671-4C28-95E9-DC7033EB2009}" destId="{06E1D8CD-3D1B-47EF-B165-F8DC39680EA1}" srcOrd="0" destOrd="0" presId="urn:microsoft.com/office/officeart/2018/2/layout/IconLabelList"/>
    <dgm:cxn modelId="{98DBB887-4FCA-4E55-939B-E6C516A20D81}" srcId="{6173548F-3E77-47BF-81D9-A99BCDC51530}" destId="{F77B6C21-1671-4C28-95E9-DC7033EB2009}" srcOrd="1" destOrd="0" parTransId="{34109A48-AA4B-4C0E-A668-5FA73610AC91}" sibTransId="{D37F40BE-616A-41CC-834C-39BDB4ACF269}"/>
    <dgm:cxn modelId="{D755B0D9-5D6C-4A0B-8F04-8FCA6AC5F777}" type="presOf" srcId="{231B7C8C-9DE9-4DC6-BE07-A0772A80D9C1}" destId="{05146A7F-7476-49CA-BA70-17CA199782F0}" srcOrd="0" destOrd="0" presId="urn:microsoft.com/office/officeart/2018/2/layout/IconLabelList"/>
    <dgm:cxn modelId="{69C9B9E8-3398-441F-B4AA-EDC2062BD02D}" srcId="{6173548F-3E77-47BF-81D9-A99BCDC51530}" destId="{231B7C8C-9DE9-4DC6-BE07-A0772A80D9C1}" srcOrd="0" destOrd="0" parTransId="{22D1FB4F-B944-4273-9F0F-7FB5C551EC25}" sibTransId="{679A5307-F4A9-44C4-A0FB-45FA994BF6F8}"/>
    <dgm:cxn modelId="{9E5A1C27-C962-46EC-A746-A6FF08AD2B8C}" type="presParOf" srcId="{7B88D370-5C57-4B1B-998A-EECF20A26619}" destId="{FDF28C1E-32D8-45C2-BE88-72B9F3F7E99D}" srcOrd="0" destOrd="0" presId="urn:microsoft.com/office/officeart/2018/2/layout/IconLabelList"/>
    <dgm:cxn modelId="{BA3E833E-1765-495C-BF2C-40117EEB5789}" type="presParOf" srcId="{FDF28C1E-32D8-45C2-BE88-72B9F3F7E99D}" destId="{67188826-6574-4344-A49B-B8A9218A3DB4}" srcOrd="0" destOrd="0" presId="urn:microsoft.com/office/officeart/2018/2/layout/IconLabelList"/>
    <dgm:cxn modelId="{24D49C34-C616-41FA-A5DD-697731E80587}" type="presParOf" srcId="{FDF28C1E-32D8-45C2-BE88-72B9F3F7E99D}" destId="{1AD41EED-A325-46E8-BE93-BA575B6D62F6}" srcOrd="1" destOrd="0" presId="urn:microsoft.com/office/officeart/2018/2/layout/IconLabelList"/>
    <dgm:cxn modelId="{8A33AF80-036B-4B4F-80B5-D57683140470}" type="presParOf" srcId="{FDF28C1E-32D8-45C2-BE88-72B9F3F7E99D}" destId="{05146A7F-7476-49CA-BA70-17CA199782F0}" srcOrd="2" destOrd="0" presId="urn:microsoft.com/office/officeart/2018/2/layout/IconLabelList"/>
    <dgm:cxn modelId="{2A47F6DC-C72B-4DBD-93A1-0F7058EFC7EE}" type="presParOf" srcId="{7B88D370-5C57-4B1B-998A-EECF20A26619}" destId="{48A0C319-F444-42CC-AA22-72C409CD8429}" srcOrd="1" destOrd="0" presId="urn:microsoft.com/office/officeart/2018/2/layout/IconLabelList"/>
    <dgm:cxn modelId="{5169FECD-143B-43D7-9F35-B3788E6D3E3C}" type="presParOf" srcId="{7B88D370-5C57-4B1B-998A-EECF20A26619}" destId="{727848D6-18AD-401A-80FE-9BECBD1ED519}" srcOrd="2" destOrd="0" presId="urn:microsoft.com/office/officeart/2018/2/layout/IconLabelList"/>
    <dgm:cxn modelId="{197D1F8F-6CDC-421B-8D88-6F592ECC40A7}" type="presParOf" srcId="{727848D6-18AD-401A-80FE-9BECBD1ED519}" destId="{E278A013-0D09-455F-92DB-870A39066426}" srcOrd="0" destOrd="0" presId="urn:microsoft.com/office/officeart/2018/2/layout/IconLabelList"/>
    <dgm:cxn modelId="{DE853C3C-6825-40CF-8D0C-D87D9DB94BBB}" type="presParOf" srcId="{727848D6-18AD-401A-80FE-9BECBD1ED519}" destId="{430D8F52-D7AC-41AD-BDD4-F240E5D3DE08}" srcOrd="1" destOrd="0" presId="urn:microsoft.com/office/officeart/2018/2/layout/IconLabelList"/>
    <dgm:cxn modelId="{29396F5A-5A76-41FB-9388-79F859B6541F}" type="presParOf" srcId="{727848D6-18AD-401A-80FE-9BECBD1ED519}" destId="{06E1D8CD-3D1B-47EF-B165-F8DC39680EA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60FAE-A975-4A6C-9FA3-7A9B9316E4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47727B-0C26-412A-9ECA-AF8DF04D2796}">
      <dgm:prSet/>
      <dgm:spPr/>
      <dgm:t>
        <a:bodyPr/>
        <a:lstStyle/>
        <a:p>
          <a:r>
            <a:rPr lang="en-US"/>
            <a:t>Animal-human relationships are a complex topic that vary incredibly by species, public opinion, and the conditions said animals need in order to be successful. Despite this, all animal species benefit from bio inclusive construction, such as green spaces and wildlife bridges. </a:t>
          </a:r>
        </a:p>
      </dgm:t>
    </dgm:pt>
    <dgm:pt modelId="{10495E65-79B8-442C-8759-578425ED28B3}" type="parTrans" cxnId="{DEC22F69-1470-489C-8157-B43D768B2853}">
      <dgm:prSet/>
      <dgm:spPr/>
      <dgm:t>
        <a:bodyPr/>
        <a:lstStyle/>
        <a:p>
          <a:endParaRPr lang="en-US"/>
        </a:p>
      </dgm:t>
    </dgm:pt>
    <dgm:pt modelId="{D7FE483A-DFB5-4B5B-8408-D9446240B611}" type="sibTrans" cxnId="{DEC22F69-1470-489C-8157-B43D768B2853}">
      <dgm:prSet/>
      <dgm:spPr/>
      <dgm:t>
        <a:bodyPr/>
        <a:lstStyle/>
        <a:p>
          <a:endParaRPr lang="en-US"/>
        </a:p>
      </dgm:t>
    </dgm:pt>
    <dgm:pt modelId="{B5E21678-65CB-44A3-B6BC-5F9E71E04E3C}">
      <dgm:prSet/>
      <dgm:spPr/>
      <dgm:t>
        <a:bodyPr/>
        <a:lstStyle/>
        <a:p>
          <a:r>
            <a:rPr lang="en-US"/>
            <a:t>A balance of human and animal inclusivity is crucial to providing a livable habitat that is unintrusive on human life. Through a holistic approach, both populations can support each other and maintain ecological stability. </a:t>
          </a:r>
        </a:p>
      </dgm:t>
    </dgm:pt>
    <dgm:pt modelId="{A8863794-6BC6-41C3-85C3-AA44D2B23C2E}" type="parTrans" cxnId="{FE457DE8-8CA5-4085-A4DE-0695AFAE8682}">
      <dgm:prSet/>
      <dgm:spPr/>
      <dgm:t>
        <a:bodyPr/>
        <a:lstStyle/>
        <a:p>
          <a:endParaRPr lang="en-US"/>
        </a:p>
      </dgm:t>
    </dgm:pt>
    <dgm:pt modelId="{C4E037E9-6CDB-4F38-8010-4C376351570D}" type="sibTrans" cxnId="{FE457DE8-8CA5-4085-A4DE-0695AFAE8682}">
      <dgm:prSet/>
      <dgm:spPr/>
      <dgm:t>
        <a:bodyPr/>
        <a:lstStyle/>
        <a:p>
          <a:endParaRPr lang="en-US"/>
        </a:p>
      </dgm:t>
    </dgm:pt>
    <dgm:pt modelId="{7FF57046-615B-4B53-8E39-935AF2FB2A16}" type="pres">
      <dgm:prSet presAssocID="{7D060FAE-A975-4A6C-9FA3-7A9B9316E495}" presName="root" presStyleCnt="0">
        <dgm:presLayoutVars>
          <dgm:dir/>
          <dgm:resizeHandles val="exact"/>
        </dgm:presLayoutVars>
      </dgm:prSet>
      <dgm:spPr/>
    </dgm:pt>
    <dgm:pt modelId="{142E520D-FE8E-44D0-86E2-CA5943925DFC}" type="pres">
      <dgm:prSet presAssocID="{7F47727B-0C26-412A-9ECA-AF8DF04D2796}" presName="compNode" presStyleCnt="0"/>
      <dgm:spPr/>
    </dgm:pt>
    <dgm:pt modelId="{83C4D4D3-5A93-4A64-9ADE-A0538762E8B3}" type="pres">
      <dgm:prSet presAssocID="{7F47727B-0C26-412A-9ECA-AF8DF04D2796}" presName="bgRect" presStyleLbl="bgShp" presStyleIdx="0" presStyleCnt="2"/>
      <dgm:spPr/>
    </dgm:pt>
    <dgm:pt modelId="{7CF6678C-6F88-4B4F-8A99-74D7210DEF43}" type="pres">
      <dgm:prSet presAssocID="{7F47727B-0C26-412A-9ECA-AF8DF04D27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
        </a:ext>
      </dgm:extLst>
    </dgm:pt>
    <dgm:pt modelId="{956F292F-1A5E-433F-9F6C-4FA697F22810}" type="pres">
      <dgm:prSet presAssocID="{7F47727B-0C26-412A-9ECA-AF8DF04D2796}" presName="spaceRect" presStyleCnt="0"/>
      <dgm:spPr/>
    </dgm:pt>
    <dgm:pt modelId="{AF71A34C-CD67-42B0-A33B-A58E10D5C2F3}" type="pres">
      <dgm:prSet presAssocID="{7F47727B-0C26-412A-9ECA-AF8DF04D2796}" presName="parTx" presStyleLbl="revTx" presStyleIdx="0" presStyleCnt="2">
        <dgm:presLayoutVars>
          <dgm:chMax val="0"/>
          <dgm:chPref val="0"/>
        </dgm:presLayoutVars>
      </dgm:prSet>
      <dgm:spPr/>
    </dgm:pt>
    <dgm:pt modelId="{1807EC83-9FB1-4D79-A0F2-54D76DAD8601}" type="pres">
      <dgm:prSet presAssocID="{D7FE483A-DFB5-4B5B-8408-D9446240B611}" presName="sibTrans" presStyleCnt="0"/>
      <dgm:spPr/>
    </dgm:pt>
    <dgm:pt modelId="{A37E4427-73E3-434F-BDCE-279D6765F841}" type="pres">
      <dgm:prSet presAssocID="{B5E21678-65CB-44A3-B6BC-5F9E71E04E3C}" presName="compNode" presStyleCnt="0"/>
      <dgm:spPr/>
    </dgm:pt>
    <dgm:pt modelId="{E72A6C8A-95C8-40FF-BCB2-6603688E9914}" type="pres">
      <dgm:prSet presAssocID="{B5E21678-65CB-44A3-B6BC-5F9E71E04E3C}" presName="bgRect" presStyleLbl="bgShp" presStyleIdx="1" presStyleCnt="2"/>
      <dgm:spPr/>
    </dgm:pt>
    <dgm:pt modelId="{A5104912-33AA-4860-836E-1107E9F65907}" type="pres">
      <dgm:prSet presAssocID="{B5E21678-65CB-44A3-B6BC-5F9E71E04E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
        </a:ext>
      </dgm:extLst>
    </dgm:pt>
    <dgm:pt modelId="{6F91886D-E6B5-4479-9C31-523228DB38D4}" type="pres">
      <dgm:prSet presAssocID="{B5E21678-65CB-44A3-B6BC-5F9E71E04E3C}" presName="spaceRect" presStyleCnt="0"/>
      <dgm:spPr/>
    </dgm:pt>
    <dgm:pt modelId="{BDF80E42-92B8-488C-9B38-89FDB1C01790}" type="pres">
      <dgm:prSet presAssocID="{B5E21678-65CB-44A3-B6BC-5F9E71E04E3C}" presName="parTx" presStyleLbl="revTx" presStyleIdx="1" presStyleCnt="2">
        <dgm:presLayoutVars>
          <dgm:chMax val="0"/>
          <dgm:chPref val="0"/>
        </dgm:presLayoutVars>
      </dgm:prSet>
      <dgm:spPr/>
    </dgm:pt>
  </dgm:ptLst>
  <dgm:cxnLst>
    <dgm:cxn modelId="{B887CB0C-9C2E-4C61-977A-D8AC47AF28E9}" type="presOf" srcId="{7D060FAE-A975-4A6C-9FA3-7A9B9316E495}" destId="{7FF57046-615B-4B53-8E39-935AF2FB2A16}" srcOrd="0" destOrd="0" presId="urn:microsoft.com/office/officeart/2018/2/layout/IconVerticalSolidList"/>
    <dgm:cxn modelId="{5BD1602D-BF33-4266-913F-D04254A35727}" type="presOf" srcId="{7F47727B-0C26-412A-9ECA-AF8DF04D2796}" destId="{AF71A34C-CD67-42B0-A33B-A58E10D5C2F3}" srcOrd="0" destOrd="0" presId="urn:microsoft.com/office/officeart/2018/2/layout/IconVerticalSolidList"/>
    <dgm:cxn modelId="{DEC22F69-1470-489C-8157-B43D768B2853}" srcId="{7D060FAE-A975-4A6C-9FA3-7A9B9316E495}" destId="{7F47727B-0C26-412A-9ECA-AF8DF04D2796}" srcOrd="0" destOrd="0" parTransId="{10495E65-79B8-442C-8759-578425ED28B3}" sibTransId="{D7FE483A-DFB5-4B5B-8408-D9446240B611}"/>
    <dgm:cxn modelId="{44036FA6-F249-461C-8445-F0C01E54FC39}" type="presOf" srcId="{B5E21678-65CB-44A3-B6BC-5F9E71E04E3C}" destId="{BDF80E42-92B8-488C-9B38-89FDB1C01790}" srcOrd="0" destOrd="0" presId="urn:microsoft.com/office/officeart/2018/2/layout/IconVerticalSolidList"/>
    <dgm:cxn modelId="{FE457DE8-8CA5-4085-A4DE-0695AFAE8682}" srcId="{7D060FAE-A975-4A6C-9FA3-7A9B9316E495}" destId="{B5E21678-65CB-44A3-B6BC-5F9E71E04E3C}" srcOrd="1" destOrd="0" parTransId="{A8863794-6BC6-41C3-85C3-AA44D2B23C2E}" sibTransId="{C4E037E9-6CDB-4F38-8010-4C376351570D}"/>
    <dgm:cxn modelId="{52555727-CB21-44F4-83AF-DCF949EEEE2C}" type="presParOf" srcId="{7FF57046-615B-4B53-8E39-935AF2FB2A16}" destId="{142E520D-FE8E-44D0-86E2-CA5943925DFC}" srcOrd="0" destOrd="0" presId="urn:microsoft.com/office/officeart/2018/2/layout/IconVerticalSolidList"/>
    <dgm:cxn modelId="{429EAD37-8B30-4639-8066-32CAB5284BEF}" type="presParOf" srcId="{142E520D-FE8E-44D0-86E2-CA5943925DFC}" destId="{83C4D4D3-5A93-4A64-9ADE-A0538762E8B3}" srcOrd="0" destOrd="0" presId="urn:microsoft.com/office/officeart/2018/2/layout/IconVerticalSolidList"/>
    <dgm:cxn modelId="{0C6230BF-DE48-48C4-BF9C-61A68CDC73C4}" type="presParOf" srcId="{142E520D-FE8E-44D0-86E2-CA5943925DFC}" destId="{7CF6678C-6F88-4B4F-8A99-74D7210DEF43}" srcOrd="1" destOrd="0" presId="urn:microsoft.com/office/officeart/2018/2/layout/IconVerticalSolidList"/>
    <dgm:cxn modelId="{E0390E2C-4A0B-4A77-B303-3B40467B8CB9}" type="presParOf" srcId="{142E520D-FE8E-44D0-86E2-CA5943925DFC}" destId="{956F292F-1A5E-433F-9F6C-4FA697F22810}" srcOrd="2" destOrd="0" presId="urn:microsoft.com/office/officeart/2018/2/layout/IconVerticalSolidList"/>
    <dgm:cxn modelId="{1CA5E39E-6DF3-4853-82B2-BBCD5F6A8D12}" type="presParOf" srcId="{142E520D-FE8E-44D0-86E2-CA5943925DFC}" destId="{AF71A34C-CD67-42B0-A33B-A58E10D5C2F3}" srcOrd="3" destOrd="0" presId="urn:microsoft.com/office/officeart/2018/2/layout/IconVerticalSolidList"/>
    <dgm:cxn modelId="{F218CF01-3EE9-45CF-A8D4-3715FD8B48CC}" type="presParOf" srcId="{7FF57046-615B-4B53-8E39-935AF2FB2A16}" destId="{1807EC83-9FB1-4D79-A0F2-54D76DAD8601}" srcOrd="1" destOrd="0" presId="urn:microsoft.com/office/officeart/2018/2/layout/IconVerticalSolidList"/>
    <dgm:cxn modelId="{86FED28B-6B9F-4805-8F7E-F26CEE8C6F1D}" type="presParOf" srcId="{7FF57046-615B-4B53-8E39-935AF2FB2A16}" destId="{A37E4427-73E3-434F-BDCE-279D6765F841}" srcOrd="2" destOrd="0" presId="urn:microsoft.com/office/officeart/2018/2/layout/IconVerticalSolidList"/>
    <dgm:cxn modelId="{FCAAB985-74CD-4F26-8EEF-79D191DE32E5}" type="presParOf" srcId="{A37E4427-73E3-434F-BDCE-279D6765F841}" destId="{E72A6C8A-95C8-40FF-BCB2-6603688E9914}" srcOrd="0" destOrd="0" presId="urn:microsoft.com/office/officeart/2018/2/layout/IconVerticalSolidList"/>
    <dgm:cxn modelId="{18D207CC-6C94-483F-85A9-6C8B20387695}" type="presParOf" srcId="{A37E4427-73E3-434F-BDCE-279D6765F841}" destId="{A5104912-33AA-4860-836E-1107E9F65907}" srcOrd="1" destOrd="0" presId="urn:microsoft.com/office/officeart/2018/2/layout/IconVerticalSolidList"/>
    <dgm:cxn modelId="{D24DC8F3-99E9-4D78-9771-C6D84C72E499}" type="presParOf" srcId="{A37E4427-73E3-434F-BDCE-279D6765F841}" destId="{6F91886D-E6B5-4479-9C31-523228DB38D4}" srcOrd="2" destOrd="0" presId="urn:microsoft.com/office/officeart/2018/2/layout/IconVerticalSolidList"/>
    <dgm:cxn modelId="{ED4948B3-6059-4B0F-9D0A-BB196EEBF34B}" type="presParOf" srcId="{A37E4427-73E3-434F-BDCE-279D6765F841}" destId="{BDF80E42-92B8-488C-9B38-89FDB1C017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65A3DA-DBDD-40B8-8282-A9BE19039607}"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2680BE55-5CBB-4F6E-A272-20EE51EDC1CF}">
      <dgm:prSet/>
      <dgm:spPr/>
      <dgm:t>
        <a:bodyPr/>
        <a:lstStyle/>
        <a:p>
          <a:r>
            <a:rPr lang="en-US"/>
            <a:t>To achieve the greatest levels of success, architects, biologists, and both human and animal behavioral experts must work together;  providing expertise within their respective domain to development projects. </a:t>
          </a:r>
        </a:p>
      </dgm:t>
    </dgm:pt>
    <dgm:pt modelId="{DC6D09F3-7640-4C7C-B14D-3C4204B6616B}" type="parTrans" cxnId="{A13072A6-7B6E-47D0-9C68-B5FCDF21C069}">
      <dgm:prSet/>
      <dgm:spPr/>
      <dgm:t>
        <a:bodyPr/>
        <a:lstStyle/>
        <a:p>
          <a:endParaRPr lang="en-US"/>
        </a:p>
      </dgm:t>
    </dgm:pt>
    <dgm:pt modelId="{76F5FAD2-1008-4371-8564-045A8DBCF637}" type="sibTrans" cxnId="{A13072A6-7B6E-47D0-9C68-B5FCDF21C069}">
      <dgm:prSet/>
      <dgm:spPr/>
      <dgm:t>
        <a:bodyPr/>
        <a:lstStyle/>
        <a:p>
          <a:endParaRPr lang="en-US"/>
        </a:p>
      </dgm:t>
    </dgm:pt>
    <dgm:pt modelId="{26EEEE42-7752-424D-BF7A-14F02BC712E2}">
      <dgm:prSet/>
      <dgm:spPr/>
      <dgm:t>
        <a:bodyPr/>
        <a:lstStyle/>
        <a:p>
          <a:r>
            <a:rPr lang="en-US"/>
            <a:t>Public perception on animal species must be accounted for when constructing urban habitats. Although species such as vultures and coyotes are incredibly important to biodiversity, these animals may be fighting to some people. </a:t>
          </a:r>
        </a:p>
      </dgm:t>
    </dgm:pt>
    <dgm:pt modelId="{27DE9A93-489F-4161-A950-F87A3E03C499}" type="parTrans" cxnId="{2A134491-29A6-494A-8879-715D3D5D2118}">
      <dgm:prSet/>
      <dgm:spPr/>
      <dgm:t>
        <a:bodyPr/>
        <a:lstStyle/>
        <a:p>
          <a:endParaRPr lang="en-US"/>
        </a:p>
      </dgm:t>
    </dgm:pt>
    <dgm:pt modelId="{B34BF6D8-CDF4-432A-AA0C-ABC0DE903525}" type="sibTrans" cxnId="{2A134491-29A6-494A-8879-715D3D5D2118}">
      <dgm:prSet/>
      <dgm:spPr/>
      <dgm:t>
        <a:bodyPr/>
        <a:lstStyle/>
        <a:p>
          <a:endParaRPr lang="en-US"/>
        </a:p>
      </dgm:t>
    </dgm:pt>
    <dgm:pt modelId="{64706CDB-186F-4FAA-9F68-1150B5DB8993}" type="pres">
      <dgm:prSet presAssocID="{7765A3DA-DBDD-40B8-8282-A9BE19039607}" presName="diagram" presStyleCnt="0">
        <dgm:presLayoutVars>
          <dgm:chPref val="1"/>
          <dgm:dir/>
          <dgm:animOne val="branch"/>
          <dgm:animLvl val="lvl"/>
          <dgm:resizeHandles/>
        </dgm:presLayoutVars>
      </dgm:prSet>
      <dgm:spPr/>
    </dgm:pt>
    <dgm:pt modelId="{5546CF9E-044A-420A-B4CC-61FE2FD7464A}" type="pres">
      <dgm:prSet presAssocID="{2680BE55-5CBB-4F6E-A272-20EE51EDC1CF}" presName="root" presStyleCnt="0"/>
      <dgm:spPr/>
    </dgm:pt>
    <dgm:pt modelId="{B9277460-37CB-4CE0-8553-C2206D6233AA}" type="pres">
      <dgm:prSet presAssocID="{2680BE55-5CBB-4F6E-A272-20EE51EDC1CF}" presName="rootComposite" presStyleCnt="0"/>
      <dgm:spPr/>
    </dgm:pt>
    <dgm:pt modelId="{151EE6DA-D17E-43A2-99DF-546245B5DB7E}" type="pres">
      <dgm:prSet presAssocID="{2680BE55-5CBB-4F6E-A272-20EE51EDC1CF}" presName="rootText" presStyleLbl="node1" presStyleIdx="0" presStyleCnt="2"/>
      <dgm:spPr/>
    </dgm:pt>
    <dgm:pt modelId="{63700FC0-37FE-4B1D-82B1-FFE93766994D}" type="pres">
      <dgm:prSet presAssocID="{2680BE55-5CBB-4F6E-A272-20EE51EDC1CF}" presName="rootConnector" presStyleLbl="node1" presStyleIdx="0" presStyleCnt="2"/>
      <dgm:spPr/>
    </dgm:pt>
    <dgm:pt modelId="{0C04FB20-67A5-48CA-9809-D54EBA394D8C}" type="pres">
      <dgm:prSet presAssocID="{2680BE55-5CBB-4F6E-A272-20EE51EDC1CF}" presName="childShape" presStyleCnt="0"/>
      <dgm:spPr/>
    </dgm:pt>
    <dgm:pt modelId="{E95849A4-FE92-4BF2-B415-6DE9B865209C}" type="pres">
      <dgm:prSet presAssocID="{26EEEE42-7752-424D-BF7A-14F02BC712E2}" presName="root" presStyleCnt="0"/>
      <dgm:spPr/>
    </dgm:pt>
    <dgm:pt modelId="{7B3140EC-AB18-4A8C-A4A9-802CF6F70D4B}" type="pres">
      <dgm:prSet presAssocID="{26EEEE42-7752-424D-BF7A-14F02BC712E2}" presName="rootComposite" presStyleCnt="0"/>
      <dgm:spPr/>
    </dgm:pt>
    <dgm:pt modelId="{EE03418C-94E6-419F-8823-FD69A345969A}" type="pres">
      <dgm:prSet presAssocID="{26EEEE42-7752-424D-BF7A-14F02BC712E2}" presName="rootText" presStyleLbl="node1" presStyleIdx="1" presStyleCnt="2"/>
      <dgm:spPr/>
    </dgm:pt>
    <dgm:pt modelId="{983F3660-91C0-4BF8-BDFD-07B44098114B}" type="pres">
      <dgm:prSet presAssocID="{26EEEE42-7752-424D-BF7A-14F02BC712E2}" presName="rootConnector" presStyleLbl="node1" presStyleIdx="1" presStyleCnt="2"/>
      <dgm:spPr/>
    </dgm:pt>
    <dgm:pt modelId="{9905C4AD-D055-420C-A35D-16967E6FF7C1}" type="pres">
      <dgm:prSet presAssocID="{26EEEE42-7752-424D-BF7A-14F02BC712E2}" presName="childShape" presStyleCnt="0"/>
      <dgm:spPr/>
    </dgm:pt>
  </dgm:ptLst>
  <dgm:cxnLst>
    <dgm:cxn modelId="{DBB4C61C-0BE3-48A2-BF27-37C39DE065F7}" type="presOf" srcId="{7765A3DA-DBDD-40B8-8282-A9BE19039607}" destId="{64706CDB-186F-4FAA-9F68-1150B5DB8993}" srcOrd="0" destOrd="0" presId="urn:microsoft.com/office/officeart/2005/8/layout/hierarchy3"/>
    <dgm:cxn modelId="{E8537C3C-60BB-41A8-884C-398D4F4DCCFE}" type="presOf" srcId="{2680BE55-5CBB-4F6E-A272-20EE51EDC1CF}" destId="{151EE6DA-D17E-43A2-99DF-546245B5DB7E}" srcOrd="0" destOrd="0" presId="urn:microsoft.com/office/officeart/2005/8/layout/hierarchy3"/>
    <dgm:cxn modelId="{B2AFC165-9652-41ED-8B96-95CB9CD1A938}" type="presOf" srcId="{2680BE55-5CBB-4F6E-A272-20EE51EDC1CF}" destId="{63700FC0-37FE-4B1D-82B1-FFE93766994D}" srcOrd="1" destOrd="0" presId="urn:microsoft.com/office/officeart/2005/8/layout/hierarchy3"/>
    <dgm:cxn modelId="{5135B669-85A5-4659-87B2-5B8DDE933A62}" type="presOf" srcId="{26EEEE42-7752-424D-BF7A-14F02BC712E2}" destId="{983F3660-91C0-4BF8-BDFD-07B44098114B}" srcOrd="1" destOrd="0" presId="urn:microsoft.com/office/officeart/2005/8/layout/hierarchy3"/>
    <dgm:cxn modelId="{2A134491-29A6-494A-8879-715D3D5D2118}" srcId="{7765A3DA-DBDD-40B8-8282-A9BE19039607}" destId="{26EEEE42-7752-424D-BF7A-14F02BC712E2}" srcOrd="1" destOrd="0" parTransId="{27DE9A93-489F-4161-A950-F87A3E03C499}" sibTransId="{B34BF6D8-CDF4-432A-AA0C-ABC0DE903525}"/>
    <dgm:cxn modelId="{A13072A6-7B6E-47D0-9C68-B5FCDF21C069}" srcId="{7765A3DA-DBDD-40B8-8282-A9BE19039607}" destId="{2680BE55-5CBB-4F6E-A272-20EE51EDC1CF}" srcOrd="0" destOrd="0" parTransId="{DC6D09F3-7640-4C7C-B14D-3C4204B6616B}" sibTransId="{76F5FAD2-1008-4371-8564-045A8DBCF637}"/>
    <dgm:cxn modelId="{3E6728B6-7E1D-43D9-A1C5-B84FDDD08779}" type="presOf" srcId="{26EEEE42-7752-424D-BF7A-14F02BC712E2}" destId="{EE03418C-94E6-419F-8823-FD69A345969A}" srcOrd="0" destOrd="0" presId="urn:microsoft.com/office/officeart/2005/8/layout/hierarchy3"/>
    <dgm:cxn modelId="{BEE3B61F-3CE4-40A3-BCE4-75F91DA0E5AF}" type="presParOf" srcId="{64706CDB-186F-4FAA-9F68-1150B5DB8993}" destId="{5546CF9E-044A-420A-B4CC-61FE2FD7464A}" srcOrd="0" destOrd="0" presId="urn:microsoft.com/office/officeart/2005/8/layout/hierarchy3"/>
    <dgm:cxn modelId="{3CE8EA99-242E-4BAF-8B34-154C91AF35A8}" type="presParOf" srcId="{5546CF9E-044A-420A-B4CC-61FE2FD7464A}" destId="{B9277460-37CB-4CE0-8553-C2206D6233AA}" srcOrd="0" destOrd="0" presId="urn:microsoft.com/office/officeart/2005/8/layout/hierarchy3"/>
    <dgm:cxn modelId="{08917383-7E8B-4716-9663-434294DAB592}" type="presParOf" srcId="{B9277460-37CB-4CE0-8553-C2206D6233AA}" destId="{151EE6DA-D17E-43A2-99DF-546245B5DB7E}" srcOrd="0" destOrd="0" presId="urn:microsoft.com/office/officeart/2005/8/layout/hierarchy3"/>
    <dgm:cxn modelId="{0EC41E19-0BA8-4550-B30A-6F3F015A87A9}" type="presParOf" srcId="{B9277460-37CB-4CE0-8553-C2206D6233AA}" destId="{63700FC0-37FE-4B1D-82B1-FFE93766994D}" srcOrd="1" destOrd="0" presId="urn:microsoft.com/office/officeart/2005/8/layout/hierarchy3"/>
    <dgm:cxn modelId="{21413C67-E050-4D47-8D38-3E307D5BD30A}" type="presParOf" srcId="{5546CF9E-044A-420A-B4CC-61FE2FD7464A}" destId="{0C04FB20-67A5-48CA-9809-D54EBA394D8C}" srcOrd="1" destOrd="0" presId="urn:microsoft.com/office/officeart/2005/8/layout/hierarchy3"/>
    <dgm:cxn modelId="{E005E104-80AB-4BF2-8249-67C9F63A3630}" type="presParOf" srcId="{64706CDB-186F-4FAA-9F68-1150B5DB8993}" destId="{E95849A4-FE92-4BF2-B415-6DE9B865209C}" srcOrd="1" destOrd="0" presId="urn:microsoft.com/office/officeart/2005/8/layout/hierarchy3"/>
    <dgm:cxn modelId="{4A71FDA2-1F80-4C00-918E-E20A9A7034EE}" type="presParOf" srcId="{E95849A4-FE92-4BF2-B415-6DE9B865209C}" destId="{7B3140EC-AB18-4A8C-A4A9-802CF6F70D4B}" srcOrd="0" destOrd="0" presId="urn:microsoft.com/office/officeart/2005/8/layout/hierarchy3"/>
    <dgm:cxn modelId="{D8E83E25-5237-4970-B4F0-06AF0472C054}" type="presParOf" srcId="{7B3140EC-AB18-4A8C-A4A9-802CF6F70D4B}" destId="{EE03418C-94E6-419F-8823-FD69A345969A}" srcOrd="0" destOrd="0" presId="urn:microsoft.com/office/officeart/2005/8/layout/hierarchy3"/>
    <dgm:cxn modelId="{3A1241C1-6830-4F50-89A9-9BA1B9305F2E}" type="presParOf" srcId="{7B3140EC-AB18-4A8C-A4A9-802CF6F70D4B}" destId="{983F3660-91C0-4BF8-BDFD-07B44098114B}" srcOrd="1" destOrd="0" presId="urn:microsoft.com/office/officeart/2005/8/layout/hierarchy3"/>
    <dgm:cxn modelId="{AFC4CCAC-3475-431B-835F-D44AE22C072F}" type="presParOf" srcId="{E95849A4-FE92-4BF2-B415-6DE9B865209C}" destId="{9905C4AD-D055-420C-A35D-16967E6FF7C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88826-6574-4344-A49B-B8A9218A3DB4}">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46A7F-7476-49CA-BA70-17CA199782F0}">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As human settlements grow and expand, animal populations face new challenges due to habitat disruption from urban development.</a:t>
          </a:r>
        </a:p>
      </dsp:txBody>
      <dsp:txXfrm>
        <a:off x="765914" y="2943510"/>
        <a:ext cx="4320000" cy="720000"/>
      </dsp:txXfrm>
    </dsp:sp>
    <dsp:sp modelId="{E278A013-0D09-455F-92DB-870A39066426}">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1D8CD-3D1B-47EF-B165-F8DC39680EA1}">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By approaching construction practices through the lense of human-animal cohabitation, urban growth can be achieved while limiting the physical impact on wildlife. </a:t>
          </a:r>
        </a:p>
      </dsp:txBody>
      <dsp:txXfrm>
        <a:off x="5841914" y="294351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4D4D3-5A93-4A64-9ADE-A0538762E8B3}">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6678C-6F88-4B4F-8A99-74D7210DEF43}">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71A34C-CD67-42B0-A33B-A58E10D5C2F3}">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Animal-human relationships are a complex topic that vary incredibly by species, public opinion, and the conditions said animals need in order to be successful. Despite this, all animal species benefit from bio inclusive construction, such as green spaces and wildlife bridges. </a:t>
          </a:r>
        </a:p>
      </dsp:txBody>
      <dsp:txXfrm>
        <a:off x="1509882" y="708097"/>
        <a:ext cx="9005717" cy="1307257"/>
      </dsp:txXfrm>
    </dsp:sp>
    <dsp:sp modelId="{E72A6C8A-95C8-40FF-BCB2-6603688E9914}">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04912-33AA-4860-836E-1107E9F65907}">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F80E42-92B8-488C-9B38-89FDB1C01790}">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A balance of human and animal inclusivity is crucial to providing a livable habitat that is unintrusive on human life. Through a holistic approach, both populations can support each other and maintain ecological stability. </a:t>
          </a:r>
        </a:p>
      </dsp:txBody>
      <dsp:txXfrm>
        <a:off x="1509882" y="2342169"/>
        <a:ext cx="9005717" cy="1307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EE6DA-D17E-43A2-99DF-546245B5DB7E}">
      <dsp:nvSpPr>
        <dsp:cNvPr id="0" name=""/>
        <dsp:cNvSpPr/>
      </dsp:nvSpPr>
      <dsp:spPr>
        <a:xfrm>
          <a:off x="1333" y="882495"/>
          <a:ext cx="4855627" cy="242781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To achieve the greatest levels of success, architects, biologists, and both human and animal behavioral experts must work together;  providing expertise within their respective domain to development projects. </a:t>
          </a:r>
        </a:p>
      </dsp:txBody>
      <dsp:txXfrm>
        <a:off x="72441" y="953603"/>
        <a:ext cx="4713411" cy="2285597"/>
      </dsp:txXfrm>
    </dsp:sp>
    <dsp:sp modelId="{EE03418C-94E6-419F-8823-FD69A345969A}">
      <dsp:nvSpPr>
        <dsp:cNvPr id="0" name=""/>
        <dsp:cNvSpPr/>
      </dsp:nvSpPr>
      <dsp:spPr>
        <a:xfrm>
          <a:off x="6070867" y="882495"/>
          <a:ext cx="4855627" cy="24278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Public perception on animal species must be accounted for when constructing urban habitats. Although species such as vultures and coyotes are incredibly important to biodiversity, these animals may be fighting to some people. </a:t>
          </a:r>
        </a:p>
      </dsp:txBody>
      <dsp:txXfrm>
        <a:off x="6141975" y="953603"/>
        <a:ext cx="4713411" cy="228559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ontiersin.org/journals/conservation-science/articles/10.3389/fcosc.2021.774137/full" TargetMode="External"/><Relationship Id="rId2" Type="http://schemas.openxmlformats.org/officeDocument/2006/relationships/hyperlink" Target="https://doi.org/10.1002/pan3.10604" TargetMode="External"/><Relationship Id="rId1" Type="http://schemas.openxmlformats.org/officeDocument/2006/relationships/slideLayout" Target="../slideLayouts/slideLayout2.xml"/><Relationship Id="rId5" Type="http://schemas.openxmlformats.org/officeDocument/2006/relationships/hyperlink" Target="https://www.nationalgeographic.com/animals/article/160420-green-cities-design-animals-architecture-urban0?utm_source" TargetMode="External"/><Relationship Id="rId4" Type="http://schemas.openxmlformats.org/officeDocument/2006/relationships/hyperlink" Target="https://elifesciences.org/articles/41348?utm_source"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0662" y="4267832"/>
            <a:ext cx="4805996" cy="1297115"/>
          </a:xfrm>
        </p:spPr>
        <p:txBody>
          <a:bodyPr anchor="t">
            <a:normAutofit/>
          </a:bodyPr>
          <a:lstStyle/>
          <a:p>
            <a:pPr algn="l"/>
            <a:r>
              <a:rPr lang="en-US" sz="2800">
                <a:solidFill>
                  <a:schemeClr val="tx2"/>
                </a:solidFill>
              </a:rPr>
              <a:t>Holistic Construction: Building Better Landscapes from the Perspective of Zoopsycology</a:t>
            </a:r>
          </a:p>
        </p:txBody>
      </p:sp>
      <p:sp>
        <p:nvSpPr>
          <p:cNvPr id="3" name="Subtitle 2"/>
          <p:cNvSpPr>
            <a:spLocks noGrp="1"/>
          </p:cNvSpPr>
          <p:nvPr>
            <p:ph type="subTitle" idx="1"/>
          </p:nvPr>
        </p:nvSpPr>
        <p:spPr>
          <a:xfrm>
            <a:off x="6590966" y="3428999"/>
            <a:ext cx="4805691" cy="838831"/>
          </a:xfrm>
        </p:spPr>
        <p:txBody>
          <a:bodyPr vert="horz" lIns="91440" tIns="45720" rIns="91440" bIns="45720" rtlCol="0" anchor="b">
            <a:normAutofit/>
          </a:bodyPr>
          <a:lstStyle/>
          <a:p>
            <a:pPr marL="457200" indent="-457200" algn="l">
              <a:buAutoNum type="alphaUcPeriod"/>
            </a:pPr>
            <a:r>
              <a:rPr lang="en-US" sz="2000">
                <a:solidFill>
                  <a:schemeClr val="tx2"/>
                </a:solidFill>
              </a:rPr>
              <a:t>Martinez, L. Blout, E. Johnson </a:t>
            </a:r>
          </a:p>
        </p:txBody>
      </p:sp>
      <p:pic>
        <p:nvPicPr>
          <p:cNvPr id="7" name="Graphic 6" descr="Hill scene">
            <a:extLst>
              <a:ext uri="{FF2B5EF4-FFF2-40B4-BE49-F238E27FC236}">
                <a16:creationId xmlns:a16="http://schemas.microsoft.com/office/drawing/2014/main" id="{3302C6F3-DC25-1251-C169-E72D58341F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9659A-5893-71F3-D72B-417F8339B21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Hypothesized Data </a:t>
            </a:r>
          </a:p>
        </p:txBody>
      </p:sp>
      <p:pic>
        <p:nvPicPr>
          <p:cNvPr id="4" name="Content Placeholder 3" descr="Output image">
            <a:extLst>
              <a:ext uri="{FF2B5EF4-FFF2-40B4-BE49-F238E27FC236}">
                <a16:creationId xmlns:a16="http://schemas.microsoft.com/office/drawing/2014/main" id="{86D0686A-7C4A-DF8C-AA0F-2D3E03E7814F}"/>
              </a:ext>
            </a:extLst>
          </p:cNvPr>
          <p:cNvPicPr>
            <a:picLocks noGrp="1" noChangeAspect="1"/>
          </p:cNvPicPr>
          <p:nvPr>
            <p:ph idx="1"/>
          </p:nvPr>
        </p:nvPicPr>
        <p:blipFill>
          <a:blip r:embed="rId2"/>
          <a:stretch>
            <a:fillRect/>
          </a:stretch>
        </p:blipFill>
        <p:spPr>
          <a:xfrm>
            <a:off x="4777316" y="1419053"/>
            <a:ext cx="6780700" cy="4017564"/>
          </a:xfrm>
          <a:prstGeom prst="rect">
            <a:avLst/>
          </a:prstGeom>
        </p:spPr>
      </p:pic>
    </p:spTree>
    <p:extLst>
      <p:ext uri="{BB962C8B-B14F-4D97-AF65-F5344CB8AC3E}">
        <p14:creationId xmlns:p14="http://schemas.microsoft.com/office/powerpoint/2010/main" val="399355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60134-22E0-69FD-63EE-B61BF08C41A6}"/>
              </a:ext>
            </a:extLst>
          </p:cNvPr>
          <p:cNvSpPr>
            <a:spLocks noGrp="1"/>
          </p:cNvSpPr>
          <p:nvPr>
            <p:ph type="title"/>
          </p:nvPr>
        </p:nvSpPr>
        <p:spPr>
          <a:xfrm>
            <a:off x="761803" y="350196"/>
            <a:ext cx="4646904" cy="1624520"/>
          </a:xfrm>
        </p:spPr>
        <p:txBody>
          <a:bodyPr anchor="ctr">
            <a:normAutofit/>
          </a:bodyPr>
          <a:lstStyle/>
          <a:p>
            <a:r>
              <a:rPr lang="en-US" sz="4000"/>
              <a:t>Summary</a:t>
            </a:r>
          </a:p>
        </p:txBody>
      </p:sp>
      <p:sp>
        <p:nvSpPr>
          <p:cNvPr id="3" name="Content Placeholder 2">
            <a:extLst>
              <a:ext uri="{FF2B5EF4-FFF2-40B4-BE49-F238E27FC236}">
                <a16:creationId xmlns:a16="http://schemas.microsoft.com/office/drawing/2014/main" id="{4769CB86-3F3C-631F-263C-C2C1E13DA67F}"/>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en-US" sz="2000"/>
              <a:t>To realize the topic of human-animal urban design strategies, a multifaceted and interdisciplinary approach must be taken. By focusing exclusively on one aspect of design is to oversight another, leading to a failed project. </a:t>
            </a:r>
          </a:p>
          <a:p>
            <a:pPr marL="0" indent="0">
              <a:buNone/>
            </a:pPr>
            <a:r>
              <a:rPr lang="en-US" sz="2000"/>
              <a:t>Animals have a right to live and coexist with humans and by limiting our effect we have on their habitats, humanity can grow and develop without harming animal populations. </a:t>
            </a:r>
          </a:p>
        </p:txBody>
      </p:sp>
      <p:pic>
        <p:nvPicPr>
          <p:cNvPr id="5" name="Picture 4" descr="Brown colored horse">
            <a:extLst>
              <a:ext uri="{FF2B5EF4-FFF2-40B4-BE49-F238E27FC236}">
                <a16:creationId xmlns:a16="http://schemas.microsoft.com/office/drawing/2014/main" id="{8644DB12-BC7A-5222-500D-CC33BB5BDED5}"/>
              </a:ext>
            </a:extLst>
          </p:cNvPr>
          <p:cNvPicPr>
            <a:picLocks noChangeAspect="1"/>
          </p:cNvPicPr>
          <p:nvPr/>
        </p:nvPicPr>
        <p:blipFill>
          <a:blip r:embed="rId2"/>
          <a:srcRect r="40687" b="-3"/>
          <a:stretch>
            <a:fillRect/>
          </a:stretch>
        </p:blipFill>
        <p:spPr>
          <a:xfrm>
            <a:off x="6096000" y="1"/>
            <a:ext cx="6102825" cy="6858000"/>
          </a:xfrm>
          <a:prstGeom prst="rect">
            <a:avLst/>
          </a:prstGeom>
        </p:spPr>
      </p:pic>
    </p:spTree>
    <p:extLst>
      <p:ext uri="{BB962C8B-B14F-4D97-AF65-F5344CB8AC3E}">
        <p14:creationId xmlns:p14="http://schemas.microsoft.com/office/powerpoint/2010/main" val="304368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BE6A-CE71-1EF2-48BB-03FA77C3954F}"/>
              </a:ext>
            </a:extLst>
          </p:cNvPr>
          <p:cNvSpPr>
            <a:spLocks noGrp="1"/>
          </p:cNvSpPr>
          <p:nvPr>
            <p:ph type="title"/>
          </p:nvPr>
        </p:nvSpPr>
        <p:spPr/>
        <p:txBody>
          <a:bodyPr/>
          <a:lstStyle/>
          <a:p>
            <a:r>
              <a:rPr lang="en-US"/>
              <a:t>Works Cited </a:t>
            </a:r>
          </a:p>
        </p:txBody>
      </p:sp>
      <p:sp>
        <p:nvSpPr>
          <p:cNvPr id="3" name="Content Placeholder 2">
            <a:extLst>
              <a:ext uri="{FF2B5EF4-FFF2-40B4-BE49-F238E27FC236}">
                <a16:creationId xmlns:a16="http://schemas.microsoft.com/office/drawing/2014/main" id="{2CCD3778-CD41-7A72-AE67-F8999CAF69AA}"/>
              </a:ext>
            </a:extLst>
          </p:cNvPr>
          <p:cNvSpPr>
            <a:spLocks noGrp="1"/>
          </p:cNvSpPr>
          <p:nvPr>
            <p:ph idx="1"/>
          </p:nvPr>
        </p:nvSpPr>
        <p:spPr/>
        <p:txBody>
          <a:bodyPr vert="horz" lIns="91440" tIns="45720" rIns="91440" bIns="45720" rtlCol="0" anchor="t">
            <a:normAutofit/>
          </a:bodyPr>
          <a:lstStyle/>
          <a:p>
            <a:r>
              <a:rPr lang="en-US" sz="1200">
                <a:latin typeface="Times New Roman"/>
                <a:cs typeface="Times New Roman"/>
              </a:rPr>
              <a:t>Aronson, M. F. J., Lepczyk, C. A., Evans, K. L., Goddard, M. A., Lerman, S. B., MacIvor, J. S., Nilon, C. H., Spotswood, E. N., &amp; Warren, P. S. (2023). Urban biodiversity and ecological networks: Perspectives and tools for understanding cities as ecological systems. </a:t>
            </a:r>
            <a:r>
              <a:rPr lang="en-US" sz="1200" i="1">
                <a:latin typeface="Times New Roman"/>
                <a:cs typeface="Times New Roman"/>
              </a:rPr>
              <a:t>People and Nature, 5</a:t>
            </a:r>
            <a:r>
              <a:rPr lang="en-US" sz="1200">
                <a:latin typeface="Times New Roman"/>
                <a:cs typeface="Times New Roman"/>
              </a:rPr>
              <a:t>(4), 1010–1025. </a:t>
            </a:r>
            <a:r>
              <a:rPr lang="en-US" sz="1200" u="sng">
                <a:latin typeface="Times New Roman"/>
                <a:cs typeface="Times New Roman"/>
                <a:hlinkClick r:id="rId2"/>
              </a:rPr>
              <a:t>https://doi.org/10.1002/pan3.10604</a:t>
            </a:r>
          </a:p>
          <a:p>
            <a:r>
              <a:rPr lang="en-US" sz="1100">
                <a:latin typeface="Aptos"/>
                <a:cs typeface="Times New Roman"/>
              </a:rPr>
              <a:t>Lerman, S. B., Narango, D. L., Andrade, R., Warren, P. S., Grade, A. M., and Straley, K. (2021). Wildlife in the city: human drivers and human consequences. In P. Barbosa (Ed.), </a:t>
            </a:r>
            <a:r>
              <a:rPr lang="en-US" sz="1100" i="1">
                <a:latin typeface="Aptos"/>
                <a:cs typeface="Times New Roman"/>
              </a:rPr>
              <a:t>Urban Ecology: Its Nature and Challenges</a:t>
            </a:r>
            <a:r>
              <a:rPr lang="en-US" sz="1100">
                <a:latin typeface="Aptos"/>
                <a:cs typeface="Times New Roman"/>
              </a:rPr>
              <a:t> (pp. 37–66). CABI Publishing.</a:t>
            </a:r>
          </a:p>
          <a:p>
            <a:r>
              <a:rPr lang="en-US" sz="1100">
                <a:latin typeface="Times New Roman"/>
                <a:cs typeface="Times New Roman"/>
              </a:rPr>
              <a:t>Schmit, J. P., Johnson, L. R., Baker, M., Darling, L., Fahey, R., Locke, D. H., </a:t>
            </a:r>
            <a:r>
              <a:rPr lang="en-US" sz="1100" err="1">
                <a:latin typeface="Times New Roman"/>
                <a:cs typeface="Times New Roman"/>
              </a:rPr>
              <a:t>Morzillo</a:t>
            </a:r>
            <a:r>
              <a:rPr lang="en-US" sz="1100">
                <a:latin typeface="Times New Roman"/>
                <a:cs typeface="Times New Roman"/>
              </a:rPr>
              <a:t>, A. T., Sonti, N. F., Trammell, T. L. E., Aronson, M. F. J., &amp; Johnson, M. L. (2025). The influence of urban and agricultural landscape contexts on forest diversity and structure across ecoregions.</a:t>
            </a:r>
            <a:r>
              <a:rPr lang="en-US" sz="1200">
                <a:latin typeface="Times New Roman"/>
                <a:cs typeface="Times New Roman"/>
              </a:rPr>
              <a:t> </a:t>
            </a:r>
          </a:p>
          <a:p>
            <a:r>
              <a:rPr lang="en-US" sz="1100">
                <a:latin typeface="Times New Roman"/>
                <a:cs typeface="Times New Roman"/>
              </a:rPr>
              <a:t>Mark J. Jordan , Robert A, Long , Rachel Mueller, Katie Remine , Laura R Prugh  </a:t>
            </a:r>
            <a:r>
              <a:rPr lang="en-US" sz="1100" err="1">
                <a:latin typeface="Times New Roman"/>
                <a:cs typeface="Times New Roman"/>
              </a:rPr>
              <a:t>Yeserin</a:t>
            </a:r>
            <a:r>
              <a:rPr lang="en-US" sz="1100">
                <a:latin typeface="Times New Roman"/>
                <a:cs typeface="Times New Roman"/>
              </a:rPr>
              <a:t> Yildirim, Chaz Hyseni, Frank Johansson &amp; Christopher J. Schell </a:t>
            </a:r>
            <a:r>
              <a:rPr lang="en-US" sz="1200">
                <a:latin typeface="Times New Roman"/>
                <a:cs typeface="Times New Roman"/>
              </a:rPr>
              <a:t>“Landscape Connectivity and Genetic Structure of Animal Populations in Urban Ponds.” </a:t>
            </a:r>
          </a:p>
          <a:p>
            <a:r>
              <a:rPr lang="en-US" sz="1200" err="1">
                <a:latin typeface="Times New Roman"/>
                <a:cs typeface="Times New Roman"/>
              </a:rPr>
              <a:t>Hentati</a:t>
            </a:r>
            <a:r>
              <a:rPr lang="en-US" sz="1200">
                <a:latin typeface="Times New Roman"/>
                <a:cs typeface="Times New Roman"/>
              </a:rPr>
              <a:t>, Yasmine, Charles O. </a:t>
            </a:r>
            <a:r>
              <a:rPr lang="en-US" sz="1200" err="1">
                <a:latin typeface="Times New Roman"/>
                <a:cs typeface="Times New Roman"/>
              </a:rPr>
              <a:t>Estien</a:t>
            </a:r>
            <a:r>
              <a:rPr lang="en-US" sz="1200">
                <a:latin typeface="Times New Roman"/>
                <a:cs typeface="Times New Roman"/>
              </a:rPr>
              <a:t>, Zachary Hawn, Maria L. Garcia, and Thomas K. Nguyen. “Environmental Contamination Predicts Mammal Diversity and Mesocarnivore Activity in the Seattle-Tacoma Metro Area.” 2025.</a:t>
            </a:r>
          </a:p>
          <a:p>
            <a:r>
              <a:rPr lang="en-US" sz="1200">
                <a:latin typeface="Times New Roman"/>
                <a:cs typeface="Times New Roman"/>
              </a:rPr>
              <a:t>Niesner, C. A., Blakey, R., Blumstein, D. T., &amp; Abelson, E. S. (2021). </a:t>
            </a:r>
            <a:r>
              <a:rPr lang="en-US" sz="1200" i="1">
                <a:latin typeface="Times New Roman"/>
                <a:cs typeface="Times New Roman"/>
              </a:rPr>
              <a:t>Wildlife affordances of urban infrastructure: A framework to understand human–wildlife space use</a:t>
            </a:r>
            <a:r>
              <a:rPr lang="en-US" sz="1200">
                <a:latin typeface="Times New Roman"/>
                <a:cs typeface="Times New Roman"/>
              </a:rPr>
              <a:t>. </a:t>
            </a:r>
            <a:r>
              <a:rPr lang="en-US" sz="1200" i="1">
                <a:latin typeface="Times New Roman"/>
                <a:cs typeface="Times New Roman"/>
              </a:rPr>
              <a:t>Frontiers in Conservation Science</a:t>
            </a:r>
            <a:r>
              <a:rPr lang="en-US" sz="1200">
                <a:latin typeface="Times New Roman"/>
                <a:cs typeface="Times New Roman"/>
              </a:rPr>
              <a:t>, 2, 774137 </a:t>
            </a:r>
            <a:r>
              <a:rPr lang="en-US" sz="1200" u="sng">
                <a:latin typeface="Times New Roman"/>
                <a:cs typeface="Times New Roman"/>
                <a:hlinkClick r:id="rId3"/>
              </a:rPr>
              <a:t>https://www.frontiersin.org/journals/conservation-science/articles/10.3389/fcosc.2021.774137/full</a:t>
            </a:r>
          </a:p>
          <a:p>
            <a:r>
              <a:rPr lang="en-US" sz="1100">
                <a:latin typeface="Times New Roman"/>
                <a:cs typeface="Times New Roman"/>
              </a:rPr>
              <a:t>Hansen, Christopher P., Roland Kays, and Joshua J. Millspaugh. “From Backyard to Backcountry: Changes in Mammal Communities Across an Urbanization Gradient.” </a:t>
            </a:r>
          </a:p>
          <a:p>
            <a:r>
              <a:rPr lang="en-US" sz="1200" i="1">
                <a:latin typeface="Times New Roman"/>
                <a:cs typeface="Times New Roman"/>
              </a:rPr>
              <a:t>Making wildlife welcome in urban areas”</a:t>
            </a:r>
            <a:r>
              <a:rPr lang="en-US" sz="1200">
                <a:latin typeface="Times New Roman"/>
                <a:cs typeface="Times New Roman"/>
              </a:rPr>
              <a:t> by Travis Gallo and Mason </a:t>
            </a:r>
            <a:r>
              <a:rPr lang="en-US" sz="1200" err="1">
                <a:latin typeface="Times New Roman"/>
                <a:cs typeface="Times New Roman"/>
              </a:rPr>
              <a:t>Fidino</a:t>
            </a:r>
            <a:r>
              <a:rPr lang="en-US" sz="1200">
                <a:latin typeface="Times New Roman"/>
                <a:cs typeface="Times New Roman"/>
              </a:rPr>
              <a:t>, published in </a:t>
            </a:r>
            <a:r>
              <a:rPr lang="en-US" sz="1200" i="1" err="1">
                <a:latin typeface="Times New Roman"/>
                <a:cs typeface="Times New Roman"/>
              </a:rPr>
              <a:t>eLife</a:t>
            </a:r>
            <a:r>
              <a:rPr lang="en-US" sz="1200" i="1">
                <a:latin typeface="Times New Roman"/>
                <a:cs typeface="Times New Roman"/>
              </a:rPr>
              <a:t> Digest</a:t>
            </a:r>
            <a:r>
              <a:rPr lang="en-US" sz="1200">
                <a:latin typeface="Times New Roman"/>
                <a:cs typeface="Times New Roman"/>
              </a:rPr>
              <a:t> in 2019. The citation is: Gallo, T., and </a:t>
            </a:r>
            <a:r>
              <a:rPr lang="en-US" sz="1200" err="1">
                <a:latin typeface="Times New Roman"/>
                <a:cs typeface="Times New Roman"/>
              </a:rPr>
              <a:t>Fidino</a:t>
            </a:r>
            <a:r>
              <a:rPr lang="en-US" sz="1200">
                <a:latin typeface="Times New Roman"/>
                <a:cs typeface="Times New Roman"/>
              </a:rPr>
              <a:t>, M. (2019). Making wildlife welcome in urban areas. </a:t>
            </a:r>
            <a:r>
              <a:rPr lang="en-US" sz="1200" i="1" err="1">
                <a:latin typeface="Times New Roman"/>
                <a:cs typeface="Times New Roman"/>
              </a:rPr>
              <a:t>eLife</a:t>
            </a:r>
            <a:r>
              <a:rPr lang="en-US" sz="1200" i="1">
                <a:latin typeface="Times New Roman"/>
                <a:cs typeface="Times New Roman"/>
              </a:rPr>
              <a:t> Digest</a:t>
            </a:r>
            <a:r>
              <a:rPr lang="en-US" sz="1200">
                <a:latin typeface="Times New Roman"/>
                <a:cs typeface="Times New Roman"/>
              </a:rPr>
              <a:t>.</a:t>
            </a:r>
            <a:r>
              <a:rPr lang="en-US" sz="1100">
                <a:latin typeface="Aptos"/>
                <a:cs typeface="Times New Roman"/>
              </a:rPr>
              <a:t> </a:t>
            </a:r>
            <a:r>
              <a:rPr lang="en-US" sz="1200" u="sng">
                <a:latin typeface="Times New Roman"/>
                <a:cs typeface="Times New Roman"/>
                <a:hlinkClick r:id="rId4"/>
              </a:rPr>
              <a:t>https://elifesciences.org/articles/41348?utm_source</a:t>
            </a:r>
            <a:r>
              <a:rPr lang="en-US" sz="1200">
                <a:latin typeface="Times New Roman"/>
                <a:cs typeface="Times New Roman"/>
              </a:rPr>
              <a:t>.</a:t>
            </a:r>
            <a:endParaRPr lang="en-US" sz="1100">
              <a:latin typeface="Times New Roman"/>
              <a:cs typeface="Times New Roman"/>
            </a:endParaRPr>
          </a:p>
          <a:p>
            <a:r>
              <a:rPr lang="en-US" sz="1200">
                <a:latin typeface="Times New Roman"/>
                <a:cs typeface="Times New Roman"/>
              </a:rPr>
              <a:t>Bullard, G. (2016, April 20). </a:t>
            </a:r>
            <a:r>
              <a:rPr lang="en-US" sz="1200" i="1">
                <a:latin typeface="Times New Roman"/>
                <a:cs typeface="Times New Roman"/>
              </a:rPr>
              <a:t>Animals like green space in cities and that’s a problem.</a:t>
            </a:r>
            <a:r>
              <a:rPr lang="en-US" sz="1200">
                <a:latin typeface="Times New Roman"/>
                <a:cs typeface="Times New Roman"/>
              </a:rPr>
              <a:t> National Geographic. Retrieved from</a:t>
            </a:r>
            <a:r>
              <a:rPr lang="en-US" sz="1100">
                <a:latin typeface="Times New Roman"/>
                <a:cs typeface="Times New Roman"/>
              </a:rPr>
              <a:t> </a:t>
            </a:r>
            <a:r>
              <a:rPr lang="en-US" sz="1100" u="sng">
                <a:latin typeface="Times New Roman"/>
                <a:cs typeface="Times New Roman"/>
                <a:hlinkClick r:id="rId5"/>
              </a:rPr>
              <a:t>https://www.nationalgeographic.com/animals/article/160420-green-cities-design-animals-architecture-urban0?utm_source</a:t>
            </a:r>
          </a:p>
          <a:p>
            <a:endParaRPr lang="en-US" sz="1100" u="sng">
              <a:latin typeface="Times New Roman"/>
              <a:cs typeface="Times New Roman"/>
            </a:endParaRPr>
          </a:p>
        </p:txBody>
      </p:sp>
    </p:spTree>
    <p:extLst>
      <p:ext uri="{BB962C8B-B14F-4D97-AF65-F5344CB8AC3E}">
        <p14:creationId xmlns:p14="http://schemas.microsoft.com/office/powerpoint/2010/main" val="423914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E8451-356F-25B5-B825-B2D4F22A10D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Background</a:t>
            </a:r>
          </a:p>
        </p:txBody>
      </p:sp>
      <p:graphicFrame>
        <p:nvGraphicFramePr>
          <p:cNvPr id="5" name="Content Placeholder 2">
            <a:extLst>
              <a:ext uri="{FF2B5EF4-FFF2-40B4-BE49-F238E27FC236}">
                <a16:creationId xmlns:a16="http://schemas.microsoft.com/office/drawing/2014/main" id="{8E59DB1F-9B17-18D1-4C8E-BB3C2B9D9485}"/>
              </a:ext>
            </a:extLst>
          </p:cNvPr>
          <p:cNvGraphicFramePr>
            <a:graphicFrameLocks noGrp="1"/>
          </p:cNvGraphicFramePr>
          <p:nvPr>
            <p:ph idx="1"/>
            <p:extLst>
              <p:ext uri="{D42A27DB-BD31-4B8C-83A1-F6EECF244321}">
                <p14:modId xmlns:p14="http://schemas.microsoft.com/office/powerpoint/2010/main" val="334721952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31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E622C-8D02-2439-117B-834207B6B68F}"/>
              </a:ext>
            </a:extLst>
          </p:cNvPr>
          <p:cNvSpPr>
            <a:spLocks noGrp="1"/>
          </p:cNvSpPr>
          <p:nvPr>
            <p:ph type="title"/>
          </p:nvPr>
        </p:nvSpPr>
        <p:spPr>
          <a:xfrm>
            <a:off x="686834" y="1153572"/>
            <a:ext cx="3200400" cy="4461163"/>
          </a:xfrm>
        </p:spPr>
        <p:txBody>
          <a:bodyPr>
            <a:normAutofit/>
          </a:bodyPr>
          <a:lstStyle/>
          <a:p>
            <a:r>
              <a:rPr lang="en-US">
                <a:solidFill>
                  <a:srgbClr val="FFFFFF"/>
                </a:solidFill>
              </a:rPr>
              <a:t>Research Question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DD37D0-3649-9D78-F0AF-85AF4EA15B6C}"/>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a:latin typeface="Aptos Display"/>
                <a:cs typeface="Times New Roman"/>
              </a:rPr>
              <a:t>What is the relationship between native animal populations and urban architecture with respect to animal behavioral patterns?</a:t>
            </a:r>
            <a:endParaRPr lang="en-US">
              <a:latin typeface="Aptos Display"/>
            </a:endParaRPr>
          </a:p>
        </p:txBody>
      </p:sp>
    </p:spTree>
    <p:extLst>
      <p:ext uri="{BB962C8B-B14F-4D97-AF65-F5344CB8AC3E}">
        <p14:creationId xmlns:p14="http://schemas.microsoft.com/office/powerpoint/2010/main" val="6441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6E2DE-5D09-D856-F673-F202479CBEFB}"/>
              </a:ext>
            </a:extLst>
          </p:cNvPr>
          <p:cNvSpPr>
            <a:spLocks noGrp="1"/>
          </p:cNvSpPr>
          <p:nvPr>
            <p:ph type="title"/>
          </p:nvPr>
        </p:nvSpPr>
        <p:spPr>
          <a:xfrm>
            <a:off x="761800" y="762001"/>
            <a:ext cx="5334197" cy="1708242"/>
          </a:xfrm>
        </p:spPr>
        <p:txBody>
          <a:bodyPr anchor="ctr">
            <a:normAutofit/>
          </a:bodyPr>
          <a:lstStyle/>
          <a:p>
            <a:r>
              <a:rPr lang="en-US" sz="4000"/>
              <a:t>Evidence </a:t>
            </a:r>
          </a:p>
        </p:txBody>
      </p:sp>
      <p:sp>
        <p:nvSpPr>
          <p:cNvPr id="3" name="Content Placeholder 2">
            <a:extLst>
              <a:ext uri="{FF2B5EF4-FFF2-40B4-BE49-F238E27FC236}">
                <a16:creationId xmlns:a16="http://schemas.microsoft.com/office/drawing/2014/main" id="{AF9EC434-0728-249C-6ED1-8D1769E49823}"/>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sz="1700"/>
              <a:t>Urban populations' views on animals are greatly determined by exposure, preferring commonly seen animals such as raccoons and opossums over less seen species like coyotes. (Aronson et al., 2023) </a:t>
            </a:r>
          </a:p>
          <a:p>
            <a:r>
              <a:rPr lang="en-US" sz="1700"/>
              <a:t>Forests found within urban centers such as parks, nature preserves, and backyards often struggle with biodiversity and nonnative species intrusion more so than untouched or rural forests. (Schmit et al., 2025) </a:t>
            </a:r>
          </a:p>
          <a:p>
            <a:r>
              <a:rPr lang="en-US" sz="1700"/>
              <a:t>Using bio inclusive design practices such as nature bridges, human-animal cohabitation can be achieved without significant impact on either group. (Niesner et al., 2021)</a:t>
            </a:r>
          </a:p>
        </p:txBody>
      </p:sp>
      <p:pic>
        <p:nvPicPr>
          <p:cNvPr id="5" name="Picture 4" descr="Arctic fox in the summer">
            <a:extLst>
              <a:ext uri="{FF2B5EF4-FFF2-40B4-BE49-F238E27FC236}">
                <a16:creationId xmlns:a16="http://schemas.microsoft.com/office/drawing/2014/main" id="{869DD56C-7AD4-5C7D-0134-39FFAE883813}"/>
              </a:ext>
            </a:extLst>
          </p:cNvPr>
          <p:cNvPicPr>
            <a:picLocks noChangeAspect="1"/>
          </p:cNvPicPr>
          <p:nvPr/>
        </p:nvPicPr>
        <p:blipFill>
          <a:blip r:embed="rId2"/>
          <a:srcRect l="13149" r="31376"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3338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8B4BB-D984-7465-10E4-7E5C15FB6ABE}"/>
              </a:ext>
            </a:extLst>
          </p:cNvPr>
          <p:cNvSpPr>
            <a:spLocks noGrp="1"/>
          </p:cNvSpPr>
          <p:nvPr>
            <p:ph type="title"/>
          </p:nvPr>
        </p:nvSpPr>
        <p:spPr>
          <a:xfrm>
            <a:off x="761803" y="350196"/>
            <a:ext cx="4646904" cy="1624520"/>
          </a:xfrm>
        </p:spPr>
        <p:txBody>
          <a:bodyPr anchor="ctr">
            <a:normAutofit/>
          </a:bodyPr>
          <a:lstStyle/>
          <a:p>
            <a:r>
              <a:rPr lang="en-US" sz="4000"/>
              <a:t>Evidence </a:t>
            </a:r>
          </a:p>
        </p:txBody>
      </p:sp>
      <p:sp>
        <p:nvSpPr>
          <p:cNvPr id="3" name="Content Placeholder 2">
            <a:extLst>
              <a:ext uri="{FF2B5EF4-FFF2-40B4-BE49-F238E27FC236}">
                <a16:creationId xmlns:a16="http://schemas.microsoft.com/office/drawing/2014/main" id="{8D4397F7-0E5F-4FCE-5BE6-E0CD0540DEBF}"/>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sz="2000"/>
              <a:t>Mamal populations are greatly affected by local environments, as larger mammals and predator species require greater amounts of biomass to be successful. (Hansen et. al.) </a:t>
            </a:r>
          </a:p>
          <a:p>
            <a:r>
              <a:rPr lang="en-US" sz="2000"/>
              <a:t>Pollutants, including air, water, soil, and thermal pollution sources, greatly effect the biodiversity of urban habitats. Rodent populations can adapt to these stressors, but other less resilient species cannot. (Yasmine et. al., 2025)</a:t>
            </a:r>
          </a:p>
          <a:p>
            <a:endParaRPr lang="en-US" sz="2000"/>
          </a:p>
        </p:txBody>
      </p:sp>
      <p:pic>
        <p:nvPicPr>
          <p:cNvPr id="5" name="Picture 4" descr="A black rat">
            <a:extLst>
              <a:ext uri="{FF2B5EF4-FFF2-40B4-BE49-F238E27FC236}">
                <a16:creationId xmlns:a16="http://schemas.microsoft.com/office/drawing/2014/main" id="{EC0C4135-B64F-9D5B-0787-1DEF7F35C33C}"/>
              </a:ext>
            </a:extLst>
          </p:cNvPr>
          <p:cNvPicPr>
            <a:picLocks noChangeAspect="1"/>
          </p:cNvPicPr>
          <p:nvPr/>
        </p:nvPicPr>
        <p:blipFill>
          <a:blip r:embed="rId2"/>
          <a:srcRect l="22768" r="17919" b="-3"/>
          <a:stretch>
            <a:fillRect/>
          </a:stretch>
        </p:blipFill>
        <p:spPr>
          <a:xfrm>
            <a:off x="6096000" y="1"/>
            <a:ext cx="6102825" cy="6858000"/>
          </a:xfrm>
          <a:prstGeom prst="rect">
            <a:avLst/>
          </a:prstGeom>
        </p:spPr>
      </p:pic>
    </p:spTree>
    <p:extLst>
      <p:ext uri="{BB962C8B-B14F-4D97-AF65-F5344CB8AC3E}">
        <p14:creationId xmlns:p14="http://schemas.microsoft.com/office/powerpoint/2010/main" val="159653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53A98-F6C0-C52A-57DA-09FB7164AF64}"/>
              </a:ext>
            </a:extLst>
          </p:cNvPr>
          <p:cNvSpPr>
            <a:spLocks noGrp="1"/>
          </p:cNvSpPr>
          <p:nvPr>
            <p:ph type="title"/>
          </p:nvPr>
        </p:nvSpPr>
        <p:spPr>
          <a:xfrm>
            <a:off x="761800" y="762001"/>
            <a:ext cx="5334197" cy="1708242"/>
          </a:xfrm>
        </p:spPr>
        <p:txBody>
          <a:bodyPr anchor="ctr">
            <a:normAutofit/>
          </a:bodyPr>
          <a:lstStyle/>
          <a:p>
            <a:r>
              <a:rPr lang="en-US" sz="4000"/>
              <a:t>Evidence </a:t>
            </a:r>
          </a:p>
        </p:txBody>
      </p:sp>
      <p:sp>
        <p:nvSpPr>
          <p:cNvPr id="3" name="Content Placeholder 2">
            <a:extLst>
              <a:ext uri="{FF2B5EF4-FFF2-40B4-BE49-F238E27FC236}">
                <a16:creationId xmlns:a16="http://schemas.microsoft.com/office/drawing/2014/main" id="{A3D67233-E2FB-87D7-8851-CECE4B4F978C}"/>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sz="2000"/>
              <a:t>Human settlement patterns have a direct relationship to the evolutionary changes seen in animal populations. Scavenging animals such as rats and crows have adapted to and succeed based on human interference (Gallo &amp; Fidino, 2019) </a:t>
            </a:r>
          </a:p>
          <a:p>
            <a:r>
              <a:rPr lang="en-US" sz="2000"/>
              <a:t>Green spaces within cities provide an enclave for animals to retreat to and reproduce within. Green space is essential for animals to live within urban centers such as New York. (Bullard, 2019)</a:t>
            </a:r>
          </a:p>
        </p:txBody>
      </p:sp>
      <p:pic>
        <p:nvPicPr>
          <p:cNvPr id="5" name="Picture 4">
            <a:extLst>
              <a:ext uri="{FF2B5EF4-FFF2-40B4-BE49-F238E27FC236}">
                <a16:creationId xmlns:a16="http://schemas.microsoft.com/office/drawing/2014/main" id="{0A651BD3-3DC7-9E41-C56A-F66E6B5F864B}"/>
              </a:ext>
            </a:extLst>
          </p:cNvPr>
          <p:cNvPicPr>
            <a:picLocks noChangeAspect="1"/>
          </p:cNvPicPr>
          <p:nvPr/>
        </p:nvPicPr>
        <p:blipFill>
          <a:blip r:embed="rId2"/>
          <a:srcRect l="11216" r="45104" b="7"/>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9713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8402B-2C4C-3861-A5E7-05F851E5058C}"/>
              </a:ext>
            </a:extLst>
          </p:cNvPr>
          <p:cNvSpPr>
            <a:spLocks noGrp="1"/>
          </p:cNvSpPr>
          <p:nvPr>
            <p:ph type="title"/>
          </p:nvPr>
        </p:nvSpPr>
        <p:spPr>
          <a:xfrm>
            <a:off x="841248" y="256032"/>
            <a:ext cx="10506456" cy="1014984"/>
          </a:xfrm>
        </p:spPr>
        <p:txBody>
          <a:bodyPr anchor="b">
            <a:normAutofit/>
          </a:bodyPr>
          <a:lstStyle/>
          <a:p>
            <a:r>
              <a:rPr lang="en-US"/>
              <a:t>Summary of evidence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E2624C9-B334-303E-06FF-7713BC5D01B8}"/>
              </a:ext>
            </a:extLst>
          </p:cNvPr>
          <p:cNvGraphicFramePr>
            <a:graphicFrameLocks noGrp="1"/>
          </p:cNvGraphicFramePr>
          <p:nvPr>
            <p:ph idx="1"/>
            <p:extLst>
              <p:ext uri="{D42A27DB-BD31-4B8C-83A1-F6EECF244321}">
                <p14:modId xmlns:p14="http://schemas.microsoft.com/office/powerpoint/2010/main" val="201312940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8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380FF7-EE9F-F156-62D9-07135337BF1B}"/>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Summary of evidence</a:t>
            </a:r>
          </a:p>
        </p:txBody>
      </p:sp>
      <p:graphicFrame>
        <p:nvGraphicFramePr>
          <p:cNvPr id="5" name="Content Placeholder 2">
            <a:extLst>
              <a:ext uri="{FF2B5EF4-FFF2-40B4-BE49-F238E27FC236}">
                <a16:creationId xmlns:a16="http://schemas.microsoft.com/office/drawing/2014/main" id="{72A16181-0750-31D8-3038-3760C9F6ACFB}"/>
              </a:ext>
            </a:extLst>
          </p:cNvPr>
          <p:cNvGraphicFramePr>
            <a:graphicFrameLocks noGrp="1"/>
          </p:cNvGraphicFramePr>
          <p:nvPr>
            <p:ph idx="1"/>
            <p:extLst>
              <p:ext uri="{D42A27DB-BD31-4B8C-83A1-F6EECF244321}">
                <p14:modId xmlns:p14="http://schemas.microsoft.com/office/powerpoint/2010/main" val="37979302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38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BEAEB-D76E-5143-E146-EE1967BC9E99}"/>
              </a:ext>
            </a:extLst>
          </p:cNvPr>
          <p:cNvSpPr>
            <a:spLocks noGrp="1"/>
          </p:cNvSpPr>
          <p:nvPr>
            <p:ph type="title"/>
          </p:nvPr>
        </p:nvSpPr>
        <p:spPr>
          <a:xfrm>
            <a:off x="686834" y="591344"/>
            <a:ext cx="3200400" cy="5585619"/>
          </a:xfrm>
        </p:spPr>
        <p:txBody>
          <a:bodyPr>
            <a:normAutofit/>
          </a:bodyPr>
          <a:lstStyle/>
          <a:p>
            <a:r>
              <a:rPr lang="en-US">
                <a:solidFill>
                  <a:srgbClr val="FFFFFF"/>
                </a:solidFill>
              </a:rPr>
              <a:t>Experimental Draft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365110-8BB9-D97F-8DAA-3E28DA2695D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300" b="1"/>
              <a:t>1. Independent Variable</a:t>
            </a:r>
            <a:endParaRPr lang="en-US" sz="1300"/>
          </a:p>
          <a:p>
            <a:r>
              <a:rPr lang="en-US" sz="1300"/>
              <a:t>The independent variable in this proposed experiment is the </a:t>
            </a:r>
            <a:r>
              <a:rPr lang="en-US" sz="1300" b="1"/>
              <a:t>level of green-space connectivity in urban architecture</a:t>
            </a:r>
            <a:r>
              <a:rPr lang="en-US" sz="1300"/>
              <a:t>. This includes how connected parks, native plant patches, and habitat corridors are within an urban area. Sites would be grouped into low, medium, or high connectivity.</a:t>
            </a:r>
          </a:p>
          <a:p>
            <a:r>
              <a:rPr lang="en-US" sz="1300" b="1"/>
              <a:t>2. Dependent Variable</a:t>
            </a:r>
            <a:endParaRPr lang="en-US" sz="1300"/>
          </a:p>
          <a:p>
            <a:r>
              <a:rPr lang="en-US" sz="1300"/>
              <a:t>The dependent variable is </a:t>
            </a:r>
            <a:r>
              <a:rPr lang="en-US" sz="1300" b="1"/>
              <a:t>native animal response</a:t>
            </a:r>
            <a:r>
              <a:rPr lang="en-US" sz="1300"/>
              <a:t>, measured through:</a:t>
            </a:r>
            <a:br>
              <a:rPr lang="en-US" sz="1300"/>
            </a:br>
            <a:r>
              <a:rPr lang="en-US" sz="1300"/>
              <a:t>• Species richness</a:t>
            </a:r>
            <a:br>
              <a:rPr lang="en-US" sz="1300"/>
            </a:br>
            <a:r>
              <a:rPr lang="en-US" sz="1300"/>
              <a:t>• Relative abundance</a:t>
            </a:r>
            <a:br>
              <a:rPr lang="en-US" sz="1300"/>
            </a:br>
            <a:r>
              <a:rPr lang="en-US" sz="1300"/>
              <a:t>• Behavioral patterns such as foraging activity and nocturnal vs. diurnal behavior</a:t>
            </a:r>
          </a:p>
          <a:p>
            <a:r>
              <a:rPr lang="en-US" sz="1300"/>
              <a:t>These are the outcomes expected to change in response to different levels of connectivity.</a:t>
            </a:r>
          </a:p>
          <a:p>
            <a:r>
              <a:rPr lang="en-US" sz="1300" b="1"/>
              <a:t>3. Control</a:t>
            </a:r>
            <a:endParaRPr lang="en-US" sz="1300"/>
          </a:p>
          <a:p>
            <a:r>
              <a:rPr lang="en-US" sz="1300"/>
              <a:t>A natural peri-urban site (or the lowest-connectivity urban sites) serves as the control. These areas represent minimal architectural influence and provide a baseline for what native wildlife behavior looks like without strong urban modification.</a:t>
            </a:r>
          </a:p>
          <a:p>
            <a:r>
              <a:rPr lang="en-US" sz="1300" b="1"/>
              <a:t>4. Proposed Results Figure</a:t>
            </a:r>
            <a:endParaRPr lang="en-US" sz="1300"/>
          </a:p>
          <a:p>
            <a:r>
              <a:rPr lang="en-US" sz="1300"/>
              <a:t>The graph you see in the next slide represents </a:t>
            </a:r>
            <a:r>
              <a:rPr lang="en-US" sz="1300" b="1"/>
              <a:t>hypothesized results</a:t>
            </a:r>
            <a:r>
              <a:rPr lang="en-US" sz="1300"/>
              <a:t>, not real experimental data. The expected trend is that species richness increases from low to medium to high connectivity. This visual predicts that more connected green space allows native animals to move more easily, maintain natural behaviors, and persist in higher numbers.</a:t>
            </a:r>
          </a:p>
          <a:p>
            <a:endParaRPr lang="en-US" sz="1300"/>
          </a:p>
          <a:p>
            <a:endParaRPr lang="en-US" sz="1300"/>
          </a:p>
        </p:txBody>
      </p:sp>
    </p:spTree>
    <p:extLst>
      <p:ext uri="{BB962C8B-B14F-4D97-AF65-F5344CB8AC3E}">
        <p14:creationId xmlns:p14="http://schemas.microsoft.com/office/powerpoint/2010/main" val="232079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Holistic Construction: Building Better Landscapes from the Perspective of Zoopsycology</vt:lpstr>
      <vt:lpstr>Background</vt:lpstr>
      <vt:lpstr>Research Question</vt:lpstr>
      <vt:lpstr>Evidence </vt:lpstr>
      <vt:lpstr>Evidence </vt:lpstr>
      <vt:lpstr>Evidence </vt:lpstr>
      <vt:lpstr>Summary of evidence </vt:lpstr>
      <vt:lpstr>Summary of evidence</vt:lpstr>
      <vt:lpstr>Experimental Draft </vt:lpstr>
      <vt:lpstr>Hypothesized Data </vt:lpstr>
      <vt:lpstr>Summary</vt:lpstr>
      <vt:lpstr>Works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2025-12-02T19:16:23Z</dcterms:created>
  <dcterms:modified xsi:type="dcterms:W3CDTF">2025-12-02T20:35:00Z</dcterms:modified>
</cp:coreProperties>
</file>