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72" r:id="rId5"/>
    <p:sldId id="275" r:id="rId6"/>
    <p:sldId id="267" r:id="rId7"/>
    <p:sldId id="260" r:id="rId8"/>
    <p:sldId id="271" r:id="rId9"/>
    <p:sldId id="261" r:id="rId10"/>
    <p:sldId id="276" r:id="rId11"/>
    <p:sldId id="270"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FECE1-E505-5025-3662-057AD300B931}" v="689" dt="2025-11-18T23:16:14.695"/>
    <p1510:client id="{13B20CE0-BFEF-E8BE-9E7A-81BB9EB59B92}" v="9" dt="2025-11-19T18:38:57.377"/>
    <p1510:client id="{1CA79B95-F845-77E2-DD74-14A84C7AAFE2}" v="193" dt="2025-11-18T22:18:56.203"/>
    <p1510:client id="{36645432-6029-E5AE-D5F5-C509F2B9A6B4}" v="200" dt="2025-11-18T22:04:09.283"/>
    <p1510:client id="{49436114-3B4E-11F8-C02C-E0B9A7FD7810}" v="1834" dt="2025-11-18T23:48:42.182"/>
    <p1510:client id="{66060693-3036-DD40-A99A-B5C29FDAFABA}" v="96" dt="2025-11-18T22:36:46.291"/>
    <p1510:client id="{750DBA0E-D591-A0EB-8D15-5CB00936FBA9}" v="1566" dt="2025-11-18T23:34:19.665"/>
    <p1510:client id="{8E76E44F-F7E9-09C1-9BB1-F0D571DB3CD4}" v="319" dt="2025-11-18T23:09:58.309"/>
    <p1510:client id="{C15FBDAC-F3EE-4463-44E3-42CEF9A86C4A}" v="1397" dt="2025-11-19T05:18:37.143"/>
    <p1510:client id="{DA230A3A-FD22-CFA4-286C-22E1B08AB585}" v="120" dt="2025-11-18T23:34:53.183"/>
    <p1510:client id="{E4361280-D9A0-F978-17BE-390E198E34E0}" v="1688" dt="2025-11-18T23:12:31.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a, Jacqueline" userId="S::jacshea@siue.edu::168ee3fa-81b6-48d7-bca0-a4ae4271fb73" providerId="AD" clId="Web-{8E76E44F-F7E9-09C1-9BB1-F0D571DB3CD4}"/>
    <pc:docChg chg="addSld modSld">
      <pc:chgData name="Shea, Jacqueline" userId="S::jacshea@siue.edu::168ee3fa-81b6-48d7-bca0-a4ae4271fb73" providerId="AD" clId="Web-{8E76E44F-F7E9-09C1-9BB1-F0D571DB3CD4}" dt="2025-11-18T23:09:58.309" v="322"/>
      <pc:docMkLst>
        <pc:docMk/>
      </pc:docMkLst>
      <pc:sldChg chg="modSp">
        <pc:chgData name="Shea, Jacqueline" userId="S::jacshea@siue.edu::168ee3fa-81b6-48d7-bca0-a4ae4271fb73" providerId="AD" clId="Web-{8E76E44F-F7E9-09C1-9BB1-F0D571DB3CD4}" dt="2025-11-18T22:34:39.566" v="11" actId="20577"/>
        <pc:sldMkLst>
          <pc:docMk/>
          <pc:sldMk cId="109857222" sldId="256"/>
        </pc:sldMkLst>
        <pc:spChg chg="mod">
          <ac:chgData name="Shea, Jacqueline" userId="S::jacshea@siue.edu::168ee3fa-81b6-48d7-bca0-a4ae4271fb73" providerId="AD" clId="Web-{8E76E44F-F7E9-09C1-9BB1-F0D571DB3CD4}" dt="2025-11-18T22:34:39.566" v="11" actId="20577"/>
          <ac:spMkLst>
            <pc:docMk/>
            <pc:sldMk cId="109857222" sldId="256"/>
            <ac:spMk id="3" creationId="{00000000-0000-0000-0000-000000000000}"/>
          </ac:spMkLst>
        </pc:spChg>
      </pc:sldChg>
      <pc:sldChg chg="modSp">
        <pc:chgData name="Shea, Jacqueline" userId="S::jacshea@siue.edu::168ee3fa-81b6-48d7-bca0-a4ae4271fb73" providerId="AD" clId="Web-{8E76E44F-F7E9-09C1-9BB1-F0D571DB3CD4}" dt="2025-11-18T23:09:36.887" v="321" actId="1076"/>
        <pc:sldMkLst>
          <pc:docMk/>
          <pc:sldMk cId="2498755313" sldId="258"/>
        </pc:sldMkLst>
        <pc:spChg chg="mod">
          <ac:chgData name="Shea, Jacqueline" userId="S::jacshea@siue.edu::168ee3fa-81b6-48d7-bca0-a4ae4271fb73" providerId="AD" clId="Web-{8E76E44F-F7E9-09C1-9BB1-F0D571DB3CD4}" dt="2025-11-18T23:02:30.447" v="149" actId="1076"/>
          <ac:spMkLst>
            <pc:docMk/>
            <pc:sldMk cId="2498755313" sldId="258"/>
            <ac:spMk id="2" creationId="{3DA9E4A0-7006-22B7-41CB-B79D6EBC5A36}"/>
          </ac:spMkLst>
        </pc:spChg>
        <pc:spChg chg="mod">
          <ac:chgData name="Shea, Jacqueline" userId="S::jacshea@siue.edu::168ee3fa-81b6-48d7-bca0-a4ae4271fb73" providerId="AD" clId="Web-{8E76E44F-F7E9-09C1-9BB1-F0D571DB3CD4}" dt="2025-11-18T23:09:36.887" v="321" actId="1076"/>
          <ac:spMkLst>
            <pc:docMk/>
            <pc:sldMk cId="2498755313" sldId="258"/>
            <ac:spMk id="3" creationId="{04635891-1902-D6B9-B5C8-8B60050BFD0E}"/>
          </ac:spMkLst>
        </pc:spChg>
      </pc:sldChg>
      <pc:sldChg chg="modSp">
        <pc:chgData name="Shea, Jacqueline" userId="S::jacshea@siue.edu::168ee3fa-81b6-48d7-bca0-a4ae4271fb73" providerId="AD" clId="Web-{8E76E44F-F7E9-09C1-9BB1-F0D571DB3CD4}" dt="2025-11-18T23:08:23.668" v="320" actId="20577"/>
        <pc:sldMkLst>
          <pc:docMk/>
          <pc:sldMk cId="1153702783" sldId="259"/>
        </pc:sldMkLst>
        <pc:spChg chg="mod">
          <ac:chgData name="Shea, Jacqueline" userId="S::jacshea@siue.edu::168ee3fa-81b6-48d7-bca0-a4ae4271fb73" providerId="AD" clId="Web-{8E76E44F-F7E9-09C1-9BB1-F0D571DB3CD4}" dt="2025-11-18T23:08:23.668" v="320" actId="20577"/>
          <ac:spMkLst>
            <pc:docMk/>
            <pc:sldMk cId="1153702783" sldId="259"/>
            <ac:spMk id="2" creationId="{2CC7899E-FF25-261E-1516-8037B682CEA4}"/>
          </ac:spMkLst>
        </pc:spChg>
        <pc:spChg chg="mod">
          <ac:chgData name="Shea, Jacqueline" userId="S::jacshea@siue.edu::168ee3fa-81b6-48d7-bca0-a4ae4271fb73" providerId="AD" clId="Web-{8E76E44F-F7E9-09C1-9BB1-F0D571DB3CD4}" dt="2025-11-18T23:07:15.652" v="318" actId="1076"/>
          <ac:spMkLst>
            <pc:docMk/>
            <pc:sldMk cId="1153702783" sldId="259"/>
            <ac:spMk id="6" creationId="{DFF2563C-3252-9203-C74A-F465F654EBE2}"/>
          </ac:spMkLst>
        </pc:spChg>
      </pc:sldChg>
      <pc:sldChg chg="modSp">
        <pc:chgData name="Shea, Jacqueline" userId="S::jacshea@siue.edu::168ee3fa-81b6-48d7-bca0-a4ae4271fb73" providerId="AD" clId="Web-{8E76E44F-F7E9-09C1-9BB1-F0D571DB3CD4}" dt="2025-11-18T22:51:43.500" v="65" actId="20577"/>
        <pc:sldMkLst>
          <pc:docMk/>
          <pc:sldMk cId="2753936526" sldId="260"/>
        </pc:sldMkLst>
        <pc:spChg chg="mod">
          <ac:chgData name="Shea, Jacqueline" userId="S::jacshea@siue.edu::168ee3fa-81b6-48d7-bca0-a4ae4271fb73" providerId="AD" clId="Web-{8E76E44F-F7E9-09C1-9BB1-F0D571DB3CD4}" dt="2025-11-18T22:51:43.500" v="65" actId="20577"/>
          <ac:spMkLst>
            <pc:docMk/>
            <pc:sldMk cId="2753936526" sldId="260"/>
            <ac:spMk id="9" creationId="{35CF5042-1DCF-17DC-3C85-168C3B4AAFE6}"/>
          </ac:spMkLst>
        </pc:spChg>
      </pc:sldChg>
      <pc:sldChg chg="modSp">
        <pc:chgData name="Shea, Jacqueline" userId="S::jacshea@siue.edu::168ee3fa-81b6-48d7-bca0-a4ae4271fb73" providerId="AD" clId="Web-{8E76E44F-F7E9-09C1-9BB1-F0D571DB3CD4}" dt="2025-11-18T23:06:38.792" v="317" actId="20577"/>
        <pc:sldMkLst>
          <pc:docMk/>
          <pc:sldMk cId="575412545" sldId="267"/>
        </pc:sldMkLst>
        <pc:spChg chg="mod">
          <ac:chgData name="Shea, Jacqueline" userId="S::jacshea@siue.edu::168ee3fa-81b6-48d7-bca0-a4ae4271fb73" providerId="AD" clId="Web-{8E76E44F-F7E9-09C1-9BB1-F0D571DB3CD4}" dt="2025-11-18T23:06:38.792" v="317" actId="20577"/>
          <ac:spMkLst>
            <pc:docMk/>
            <pc:sldMk cId="575412545" sldId="267"/>
            <ac:spMk id="19" creationId="{E759B924-A2DA-FFB6-0244-37B6202DD6B4}"/>
          </ac:spMkLst>
        </pc:spChg>
      </pc:sldChg>
      <pc:sldChg chg="addSp delSp modSp">
        <pc:chgData name="Shea, Jacqueline" userId="S::jacshea@siue.edu::168ee3fa-81b6-48d7-bca0-a4ae4271fb73" providerId="AD" clId="Web-{8E76E44F-F7E9-09C1-9BB1-F0D571DB3CD4}" dt="2025-11-18T22:55:33.236" v="70" actId="14100"/>
        <pc:sldMkLst>
          <pc:docMk/>
          <pc:sldMk cId="907009333" sldId="269"/>
        </pc:sldMkLst>
        <pc:spChg chg="mod">
          <ac:chgData name="Shea, Jacqueline" userId="S::jacshea@siue.edu::168ee3fa-81b6-48d7-bca0-a4ae4271fb73" providerId="AD" clId="Web-{8E76E44F-F7E9-09C1-9BB1-F0D571DB3CD4}" dt="2025-11-18T22:55:33.236" v="70" actId="14100"/>
          <ac:spMkLst>
            <pc:docMk/>
            <pc:sldMk cId="907009333" sldId="269"/>
            <ac:spMk id="3" creationId="{DCEBF673-7DC8-4677-2F40-1D148E727FB3}"/>
          </ac:spMkLst>
        </pc:spChg>
        <pc:spChg chg="add del">
          <ac:chgData name="Shea, Jacqueline" userId="S::jacshea@siue.edu::168ee3fa-81b6-48d7-bca0-a4ae4271fb73" providerId="AD" clId="Web-{8E76E44F-F7E9-09C1-9BB1-F0D571DB3CD4}" dt="2025-11-18T22:55:27.845" v="68"/>
          <ac:spMkLst>
            <pc:docMk/>
            <pc:sldMk cId="907009333" sldId="269"/>
            <ac:spMk id="4" creationId="{35404E65-D5DA-3C3A-D960-57EA4E2C8942}"/>
          </ac:spMkLst>
        </pc:spChg>
      </pc:sldChg>
      <pc:sldChg chg="addSp delSp modSp">
        <pc:chgData name="Shea, Jacqueline" userId="S::jacshea@siue.edu::168ee3fa-81b6-48d7-bca0-a4ae4271fb73" providerId="AD" clId="Web-{8E76E44F-F7E9-09C1-9BB1-F0D571DB3CD4}" dt="2025-11-18T22:57:36.646" v="80" actId="20577"/>
        <pc:sldMkLst>
          <pc:docMk/>
          <pc:sldMk cId="3139595054" sldId="270"/>
        </pc:sldMkLst>
        <pc:spChg chg="mod">
          <ac:chgData name="Shea, Jacqueline" userId="S::jacshea@siue.edu::168ee3fa-81b6-48d7-bca0-a4ae4271fb73" providerId="AD" clId="Web-{8E76E44F-F7E9-09C1-9BB1-F0D571DB3CD4}" dt="2025-11-18T22:55:48.518" v="73" actId="1076"/>
          <ac:spMkLst>
            <pc:docMk/>
            <pc:sldMk cId="3139595054" sldId="270"/>
            <ac:spMk id="3" creationId="{FB2BB721-CE35-CEE0-899B-05AA6092CA1E}"/>
          </ac:spMkLst>
        </pc:spChg>
        <pc:spChg chg="add del">
          <ac:chgData name="Shea, Jacqueline" userId="S::jacshea@siue.edu::168ee3fa-81b6-48d7-bca0-a4ae4271fb73" providerId="AD" clId="Web-{8E76E44F-F7E9-09C1-9BB1-F0D571DB3CD4}" dt="2025-11-18T22:55:45.721" v="72"/>
          <ac:spMkLst>
            <pc:docMk/>
            <pc:sldMk cId="3139595054" sldId="270"/>
            <ac:spMk id="8" creationId="{15D850CA-C189-9D37-6F86-82F2C299E62E}"/>
          </ac:spMkLst>
        </pc:spChg>
        <pc:spChg chg="add mod">
          <ac:chgData name="Shea, Jacqueline" userId="S::jacshea@siue.edu::168ee3fa-81b6-48d7-bca0-a4ae4271fb73" providerId="AD" clId="Web-{8E76E44F-F7E9-09C1-9BB1-F0D571DB3CD4}" dt="2025-11-18T22:57:36.646" v="80" actId="20577"/>
          <ac:spMkLst>
            <pc:docMk/>
            <pc:sldMk cId="3139595054" sldId="270"/>
            <ac:spMk id="9" creationId="{A5B3ABE2-0F37-82B1-1216-B5606B0B914C}"/>
          </ac:spMkLst>
        </pc:spChg>
      </pc:sldChg>
      <pc:sldChg chg="modSp">
        <pc:chgData name="Shea, Jacqueline" userId="S::jacshea@siue.edu::168ee3fa-81b6-48d7-bca0-a4ae4271fb73" providerId="AD" clId="Web-{8E76E44F-F7E9-09C1-9BB1-F0D571DB3CD4}" dt="2025-11-18T23:05:16.198" v="308" actId="20577"/>
        <pc:sldMkLst>
          <pc:docMk/>
          <pc:sldMk cId="3128852363" sldId="272"/>
        </pc:sldMkLst>
        <pc:spChg chg="mod">
          <ac:chgData name="Shea, Jacqueline" userId="S::jacshea@siue.edu::168ee3fa-81b6-48d7-bca0-a4ae4271fb73" providerId="AD" clId="Web-{8E76E44F-F7E9-09C1-9BB1-F0D571DB3CD4}" dt="2025-11-18T23:03:01.556" v="159" actId="20577"/>
          <ac:spMkLst>
            <pc:docMk/>
            <pc:sldMk cId="3128852363" sldId="272"/>
            <ac:spMk id="2" creationId="{5E5F7E2D-749A-9425-DDCC-0C2035197975}"/>
          </ac:spMkLst>
        </pc:spChg>
        <pc:spChg chg="mod">
          <ac:chgData name="Shea, Jacqueline" userId="S::jacshea@siue.edu::168ee3fa-81b6-48d7-bca0-a4ae4271fb73" providerId="AD" clId="Web-{8E76E44F-F7E9-09C1-9BB1-F0D571DB3CD4}" dt="2025-11-18T23:05:16.198" v="308" actId="20577"/>
          <ac:spMkLst>
            <pc:docMk/>
            <pc:sldMk cId="3128852363" sldId="272"/>
            <ac:spMk id="8" creationId="{37974247-5082-0D04-24E4-200465313C37}"/>
          </ac:spMkLst>
        </pc:spChg>
      </pc:sldChg>
      <pc:sldChg chg="add replId">
        <pc:chgData name="Shea, Jacqueline" userId="S::jacshea@siue.edu::168ee3fa-81b6-48d7-bca0-a4ae4271fb73" providerId="AD" clId="Web-{8E76E44F-F7E9-09C1-9BB1-F0D571DB3CD4}" dt="2025-11-18T23:09:58.309" v="322"/>
        <pc:sldMkLst>
          <pc:docMk/>
          <pc:sldMk cId="3813397836" sldId="274"/>
        </pc:sldMkLst>
      </pc:sldChg>
    </pc:docChg>
  </pc:docChgLst>
  <pc:docChgLst>
    <pc:chgData name="Parker, Jada" userId="bd560d14-cf01-4cd3-aa62-34b2cc99339a" providerId="ADAL" clId="{52C50521-06F1-4EA6-BE5B-6460B5568813}"/>
    <pc:docChg chg="modSld">
      <pc:chgData name="Parker, Jada" userId="bd560d14-cf01-4cd3-aa62-34b2cc99339a" providerId="ADAL" clId="{52C50521-06F1-4EA6-BE5B-6460B5568813}" dt="2025-11-18T22:36:46.292" v="95" actId="20577"/>
      <pc:docMkLst>
        <pc:docMk/>
      </pc:docMkLst>
      <pc:sldChg chg="modSp mod">
        <pc:chgData name="Parker, Jada" userId="bd560d14-cf01-4cd3-aa62-34b2cc99339a" providerId="ADAL" clId="{52C50521-06F1-4EA6-BE5B-6460B5568813}" dt="2025-11-18T22:36:46.292" v="95" actId="20577"/>
        <pc:sldMkLst>
          <pc:docMk/>
          <pc:sldMk cId="3018420362" sldId="261"/>
        </pc:sldMkLst>
        <pc:spChg chg="mod">
          <ac:chgData name="Parker, Jada" userId="bd560d14-cf01-4cd3-aa62-34b2cc99339a" providerId="ADAL" clId="{52C50521-06F1-4EA6-BE5B-6460B5568813}" dt="2025-11-18T22:36:46.292" v="95" actId="20577"/>
          <ac:spMkLst>
            <pc:docMk/>
            <pc:sldMk cId="3018420362" sldId="261"/>
            <ac:spMk id="3" creationId="{BD3025AC-9223-B193-0D7F-E6CBDC250461}"/>
          </ac:spMkLst>
        </pc:spChg>
      </pc:sldChg>
    </pc:docChg>
  </pc:docChgLst>
  <pc:docChgLst>
    <pc:chgData name="Cooper, SaDae" userId="S::sadcoop@siue.edu::bacffc47-8f65-4f8b-9f7a-1757f3caa626" providerId="AD" clId="Web-{36645432-6029-E5AE-D5F5-C509F2B9A6B4}"/>
    <pc:docChg chg="addSld modSld">
      <pc:chgData name="Cooper, SaDae" userId="S::sadcoop@siue.edu::bacffc47-8f65-4f8b-9f7a-1757f3caa626" providerId="AD" clId="Web-{36645432-6029-E5AE-D5F5-C509F2B9A6B4}" dt="2025-11-18T22:04:09.283" v="194" actId="20577"/>
      <pc:docMkLst>
        <pc:docMk/>
      </pc:docMkLst>
      <pc:sldChg chg="modSp">
        <pc:chgData name="Cooper, SaDae" userId="S::sadcoop@siue.edu::bacffc47-8f65-4f8b-9f7a-1757f3caa626" providerId="AD" clId="Web-{36645432-6029-E5AE-D5F5-C509F2B9A6B4}" dt="2025-11-18T21:57:22.876" v="122" actId="20577"/>
        <pc:sldMkLst>
          <pc:docMk/>
          <pc:sldMk cId="109857222" sldId="256"/>
        </pc:sldMkLst>
        <pc:spChg chg="mod">
          <ac:chgData name="Cooper, SaDae" userId="S::sadcoop@siue.edu::bacffc47-8f65-4f8b-9f7a-1757f3caa626" providerId="AD" clId="Web-{36645432-6029-E5AE-D5F5-C509F2B9A6B4}" dt="2025-11-18T21:54:54.347" v="17" actId="20577"/>
          <ac:spMkLst>
            <pc:docMk/>
            <pc:sldMk cId="109857222" sldId="256"/>
            <ac:spMk id="2" creationId="{00000000-0000-0000-0000-000000000000}"/>
          </ac:spMkLst>
        </pc:spChg>
        <pc:spChg chg="mod">
          <ac:chgData name="Cooper, SaDae" userId="S::sadcoop@siue.edu::bacffc47-8f65-4f8b-9f7a-1757f3caa626" providerId="AD" clId="Web-{36645432-6029-E5AE-D5F5-C509F2B9A6B4}" dt="2025-11-18T21:57:22.876" v="122" actId="20577"/>
          <ac:spMkLst>
            <pc:docMk/>
            <pc:sldMk cId="109857222" sldId="256"/>
            <ac:spMk id="3" creationId="{00000000-0000-0000-0000-000000000000}"/>
          </ac:spMkLst>
        </pc:spChg>
        <pc:picChg chg="mod">
          <ac:chgData name="Cooper, SaDae" userId="S::sadcoop@siue.edu::bacffc47-8f65-4f8b-9f7a-1757f3caa626" providerId="AD" clId="Web-{36645432-6029-E5AE-D5F5-C509F2B9A6B4}" dt="2025-11-18T21:56:12.433" v="106" actId="14100"/>
          <ac:picMkLst>
            <pc:docMk/>
            <pc:sldMk cId="109857222" sldId="256"/>
            <ac:picMk id="4" creationId="{74F659F3-C513-78C4-3AFA-44C760B97509}"/>
          </ac:picMkLst>
        </pc:picChg>
      </pc:sldChg>
      <pc:sldChg chg="modSp new">
        <pc:chgData name="Cooper, SaDae" userId="S::sadcoop@siue.edu::bacffc47-8f65-4f8b-9f7a-1757f3caa626" providerId="AD" clId="Web-{36645432-6029-E5AE-D5F5-C509F2B9A6B4}" dt="2025-11-18T22:01:33.356" v="167" actId="20577"/>
        <pc:sldMkLst>
          <pc:docMk/>
          <pc:sldMk cId="3692164809" sldId="257"/>
        </pc:sldMkLst>
        <pc:spChg chg="mod">
          <ac:chgData name="Cooper, SaDae" userId="S::sadcoop@siue.edu::bacffc47-8f65-4f8b-9f7a-1757f3caa626" providerId="AD" clId="Web-{36645432-6029-E5AE-D5F5-C509F2B9A6B4}" dt="2025-11-18T22:00:08.822" v="150" actId="20577"/>
          <ac:spMkLst>
            <pc:docMk/>
            <pc:sldMk cId="3692164809" sldId="257"/>
            <ac:spMk id="2" creationId="{58CB55F5-91EB-D1BF-BD6F-F7332DE5B0FE}"/>
          </ac:spMkLst>
        </pc:spChg>
        <pc:spChg chg="mod">
          <ac:chgData name="Cooper, SaDae" userId="S::sadcoop@siue.edu::bacffc47-8f65-4f8b-9f7a-1757f3caa626" providerId="AD" clId="Web-{36645432-6029-E5AE-D5F5-C509F2B9A6B4}" dt="2025-11-18T22:01:33.356" v="167" actId="20577"/>
          <ac:spMkLst>
            <pc:docMk/>
            <pc:sldMk cId="3692164809" sldId="257"/>
            <ac:spMk id="3" creationId="{AF79E542-825A-D376-47C2-4B75786E5AD0}"/>
          </ac:spMkLst>
        </pc:spChg>
      </pc:sldChg>
      <pc:sldChg chg="modSp new">
        <pc:chgData name="Cooper, SaDae" userId="S::sadcoop@siue.edu::bacffc47-8f65-4f8b-9f7a-1757f3caa626" providerId="AD" clId="Web-{36645432-6029-E5AE-D5F5-C509F2B9A6B4}" dt="2025-11-18T22:03:41.188" v="172" actId="20577"/>
        <pc:sldMkLst>
          <pc:docMk/>
          <pc:sldMk cId="2498755313" sldId="258"/>
        </pc:sldMkLst>
        <pc:spChg chg="mod">
          <ac:chgData name="Cooper, SaDae" userId="S::sadcoop@siue.edu::bacffc47-8f65-4f8b-9f7a-1757f3caa626" providerId="AD" clId="Web-{36645432-6029-E5AE-D5F5-C509F2B9A6B4}" dt="2025-11-18T22:03:41.188" v="172" actId="20577"/>
          <ac:spMkLst>
            <pc:docMk/>
            <pc:sldMk cId="2498755313" sldId="258"/>
            <ac:spMk id="2" creationId="{3DA9E4A0-7006-22B7-41CB-B79D6EBC5A36}"/>
          </ac:spMkLst>
        </pc:spChg>
      </pc:sldChg>
      <pc:sldChg chg="modSp new">
        <pc:chgData name="Cooper, SaDae" userId="S::sadcoop@siue.edu::bacffc47-8f65-4f8b-9f7a-1757f3caa626" providerId="AD" clId="Web-{36645432-6029-E5AE-D5F5-C509F2B9A6B4}" dt="2025-11-18T22:03:44.579" v="176" actId="20577"/>
        <pc:sldMkLst>
          <pc:docMk/>
          <pc:sldMk cId="1153702783" sldId="259"/>
        </pc:sldMkLst>
        <pc:spChg chg="mod">
          <ac:chgData name="Cooper, SaDae" userId="S::sadcoop@siue.edu::bacffc47-8f65-4f8b-9f7a-1757f3caa626" providerId="AD" clId="Web-{36645432-6029-E5AE-D5F5-C509F2B9A6B4}" dt="2025-11-18T22:03:44.579" v="176" actId="20577"/>
          <ac:spMkLst>
            <pc:docMk/>
            <pc:sldMk cId="1153702783" sldId="259"/>
            <ac:spMk id="2" creationId="{2CC7899E-FF25-261E-1516-8037B682CEA4}"/>
          </ac:spMkLst>
        </pc:spChg>
      </pc:sldChg>
      <pc:sldChg chg="modSp new">
        <pc:chgData name="Cooper, SaDae" userId="S::sadcoop@siue.edu::bacffc47-8f65-4f8b-9f7a-1757f3caa626" providerId="AD" clId="Web-{36645432-6029-E5AE-D5F5-C509F2B9A6B4}" dt="2025-11-18T22:03:47.423" v="179" actId="20577"/>
        <pc:sldMkLst>
          <pc:docMk/>
          <pc:sldMk cId="2753936526" sldId="260"/>
        </pc:sldMkLst>
        <pc:spChg chg="mod">
          <ac:chgData name="Cooper, SaDae" userId="S::sadcoop@siue.edu::bacffc47-8f65-4f8b-9f7a-1757f3caa626" providerId="AD" clId="Web-{36645432-6029-E5AE-D5F5-C509F2B9A6B4}" dt="2025-11-18T22:03:47.423" v="179" actId="20577"/>
          <ac:spMkLst>
            <pc:docMk/>
            <pc:sldMk cId="2753936526" sldId="260"/>
            <ac:spMk id="2" creationId="{57782405-6C66-CD0F-0FA5-D183BF9B8AE3}"/>
          </ac:spMkLst>
        </pc:spChg>
      </pc:sldChg>
      <pc:sldChg chg="modSp new">
        <pc:chgData name="Cooper, SaDae" userId="S::sadcoop@siue.edu::bacffc47-8f65-4f8b-9f7a-1757f3caa626" providerId="AD" clId="Web-{36645432-6029-E5AE-D5F5-C509F2B9A6B4}" dt="2025-11-18T22:03:51.095" v="182" actId="20577"/>
        <pc:sldMkLst>
          <pc:docMk/>
          <pc:sldMk cId="3018420362" sldId="261"/>
        </pc:sldMkLst>
        <pc:spChg chg="mod">
          <ac:chgData name="Cooper, SaDae" userId="S::sadcoop@siue.edu::bacffc47-8f65-4f8b-9f7a-1757f3caa626" providerId="AD" clId="Web-{36645432-6029-E5AE-D5F5-C509F2B9A6B4}" dt="2025-11-18T22:03:51.095" v="182" actId="20577"/>
          <ac:spMkLst>
            <pc:docMk/>
            <pc:sldMk cId="3018420362" sldId="261"/>
            <ac:spMk id="2" creationId="{1B51A444-BDF1-4DA4-B6E6-7BA76058D8D4}"/>
          </ac:spMkLst>
        </pc:spChg>
      </pc:sldChg>
      <pc:sldChg chg="modSp new">
        <pc:chgData name="Cooper, SaDae" userId="S::sadcoop@siue.edu::bacffc47-8f65-4f8b-9f7a-1757f3caa626" providerId="AD" clId="Web-{36645432-6029-E5AE-D5F5-C509F2B9A6B4}" dt="2025-11-18T22:03:56.063" v="186" actId="20577"/>
        <pc:sldMkLst>
          <pc:docMk/>
          <pc:sldMk cId="3836268435" sldId="262"/>
        </pc:sldMkLst>
        <pc:spChg chg="mod">
          <ac:chgData name="Cooper, SaDae" userId="S::sadcoop@siue.edu::bacffc47-8f65-4f8b-9f7a-1757f3caa626" providerId="AD" clId="Web-{36645432-6029-E5AE-D5F5-C509F2B9A6B4}" dt="2025-11-18T22:03:56.063" v="186" actId="20577"/>
          <ac:spMkLst>
            <pc:docMk/>
            <pc:sldMk cId="3836268435" sldId="262"/>
            <ac:spMk id="2" creationId="{E1EF9DA9-7144-CDCD-5959-C9009012E424}"/>
          </ac:spMkLst>
        </pc:spChg>
      </pc:sldChg>
      <pc:sldChg chg="modSp new">
        <pc:chgData name="Cooper, SaDae" userId="S::sadcoop@siue.edu::bacffc47-8f65-4f8b-9f7a-1757f3caa626" providerId="AD" clId="Web-{36645432-6029-E5AE-D5F5-C509F2B9A6B4}" dt="2025-11-18T22:04:09.283" v="194" actId="20577"/>
        <pc:sldMkLst>
          <pc:docMk/>
          <pc:sldMk cId="224886261" sldId="263"/>
        </pc:sldMkLst>
        <pc:spChg chg="mod">
          <ac:chgData name="Cooper, SaDae" userId="S::sadcoop@siue.edu::bacffc47-8f65-4f8b-9f7a-1757f3caa626" providerId="AD" clId="Web-{36645432-6029-E5AE-D5F5-C509F2B9A6B4}" dt="2025-11-18T22:04:09.283" v="194" actId="20577"/>
          <ac:spMkLst>
            <pc:docMk/>
            <pc:sldMk cId="224886261" sldId="263"/>
            <ac:spMk id="2" creationId="{0F0B0C7A-694D-2488-8FD7-8927C226753B}"/>
          </ac:spMkLst>
        </pc:spChg>
      </pc:sldChg>
    </pc:docChg>
  </pc:docChgLst>
  <pc:docChgLst>
    <pc:chgData name="Hill, Julez" userId="S::julhill@siue.edu::08044bb3-9556-490a-946f-e285be9b99d0" providerId="AD" clId="Web-{1CA79B95-F845-77E2-DD74-14A84C7AAFE2}"/>
    <pc:docChg chg="modSld">
      <pc:chgData name="Hill, Julez" userId="S::julhill@siue.edu::08044bb3-9556-490a-946f-e285be9b99d0" providerId="AD" clId="Web-{1CA79B95-F845-77E2-DD74-14A84C7AAFE2}" dt="2025-11-18T22:18:56.203" v="191" actId="14100"/>
      <pc:docMkLst>
        <pc:docMk/>
      </pc:docMkLst>
      <pc:sldChg chg="modSp">
        <pc:chgData name="Hill, Julez" userId="S::julhill@siue.edu::08044bb3-9556-490a-946f-e285be9b99d0" providerId="AD" clId="Web-{1CA79B95-F845-77E2-DD74-14A84C7AAFE2}" dt="2025-11-18T22:18:56.203" v="191" actId="14100"/>
        <pc:sldMkLst>
          <pc:docMk/>
          <pc:sldMk cId="224886261" sldId="263"/>
        </pc:sldMkLst>
        <pc:spChg chg="mod">
          <ac:chgData name="Hill, Julez" userId="S::julhill@siue.edu::08044bb3-9556-490a-946f-e285be9b99d0" providerId="AD" clId="Web-{1CA79B95-F845-77E2-DD74-14A84C7AAFE2}" dt="2025-11-18T22:18:56.203" v="191" actId="14100"/>
          <ac:spMkLst>
            <pc:docMk/>
            <pc:sldMk cId="224886261" sldId="263"/>
            <ac:spMk id="3" creationId="{A1CBB4E0-6E02-3668-C90A-3D43C56FD07C}"/>
          </ac:spMkLst>
        </pc:spChg>
      </pc:sldChg>
    </pc:docChg>
  </pc:docChgLst>
  <pc:docChgLst>
    <pc:chgData name="Harris, Nadia" userId="S::nadharr@siue.edu::3a686e3d-480b-4353-9d86-f2a440a506c4" providerId="AD" clId="Web-{032FECE1-E505-5025-3662-057AD300B931}"/>
    <pc:docChg chg="addSld modSld">
      <pc:chgData name="Harris, Nadia" userId="S::nadharr@siue.edu::3a686e3d-480b-4353-9d86-f2a440a506c4" providerId="AD" clId="Web-{032FECE1-E505-5025-3662-057AD300B931}" dt="2025-11-18T23:16:14.257" v="685" actId="20577"/>
      <pc:docMkLst>
        <pc:docMk/>
      </pc:docMkLst>
      <pc:sldChg chg="modSp">
        <pc:chgData name="Harris, Nadia" userId="S::nadharr@siue.edu::3a686e3d-480b-4353-9d86-f2a440a506c4" providerId="AD" clId="Web-{032FECE1-E505-5025-3662-057AD300B931}" dt="2025-11-18T21:59:54.366" v="1" actId="20577"/>
        <pc:sldMkLst>
          <pc:docMk/>
          <pc:sldMk cId="3692164809" sldId="257"/>
        </pc:sldMkLst>
        <pc:spChg chg="mod">
          <ac:chgData name="Harris, Nadia" userId="S::nadharr@siue.edu::3a686e3d-480b-4353-9d86-f2a440a506c4" providerId="AD" clId="Web-{032FECE1-E505-5025-3662-057AD300B931}" dt="2025-11-18T21:59:54.366" v="1" actId="20577"/>
          <ac:spMkLst>
            <pc:docMk/>
            <pc:sldMk cId="3692164809" sldId="257"/>
            <ac:spMk id="3" creationId="{AF79E542-825A-D376-47C2-4B75786E5AD0}"/>
          </ac:spMkLst>
        </pc:spChg>
      </pc:sldChg>
      <pc:sldChg chg="addSp delSp modSp mod setBg">
        <pc:chgData name="Harris, Nadia" userId="S::nadharr@siue.edu::3a686e3d-480b-4353-9d86-f2a440a506c4" providerId="AD" clId="Web-{032FECE1-E505-5025-3662-057AD300B931}" dt="2025-11-18T23:16:14.257" v="685" actId="20577"/>
        <pc:sldMkLst>
          <pc:docMk/>
          <pc:sldMk cId="2753936526" sldId="260"/>
        </pc:sldMkLst>
        <pc:spChg chg="mod">
          <ac:chgData name="Harris, Nadia" userId="S::nadharr@siue.edu::3a686e3d-480b-4353-9d86-f2a440a506c4" providerId="AD" clId="Web-{032FECE1-E505-5025-3662-057AD300B931}" dt="2025-11-18T22:59:46.909" v="197" actId="20577"/>
          <ac:spMkLst>
            <pc:docMk/>
            <pc:sldMk cId="2753936526" sldId="260"/>
            <ac:spMk id="2" creationId="{57782405-6C66-CD0F-0FA5-D183BF9B8AE3}"/>
          </ac:spMkLst>
        </pc:spChg>
        <pc:spChg chg="del">
          <ac:chgData name="Harris, Nadia" userId="S::nadharr@siue.edu::3a686e3d-480b-4353-9d86-f2a440a506c4" providerId="AD" clId="Web-{032FECE1-E505-5025-3662-057AD300B931}" dt="2025-11-18T22:05:32.735" v="2"/>
          <ac:spMkLst>
            <pc:docMk/>
            <pc:sldMk cId="2753936526" sldId="260"/>
            <ac:spMk id="3" creationId="{DD1F1727-F127-D2D3-9D6A-613D18EE51B1}"/>
          </ac:spMkLst>
        </pc:spChg>
        <pc:spChg chg="add del mod">
          <ac:chgData name="Harris, Nadia" userId="S::nadharr@siue.edu::3a686e3d-480b-4353-9d86-f2a440a506c4" providerId="AD" clId="Web-{032FECE1-E505-5025-3662-057AD300B931}" dt="2025-11-18T22:16:01.325" v="45"/>
          <ac:spMkLst>
            <pc:docMk/>
            <pc:sldMk cId="2753936526" sldId="260"/>
            <ac:spMk id="6" creationId="{B5D0B7B9-4596-F673-3434-EB65F19DD8D3}"/>
          </ac:spMkLst>
        </pc:spChg>
        <pc:spChg chg="add mod">
          <ac:chgData name="Harris, Nadia" userId="S::nadharr@siue.edu::3a686e3d-480b-4353-9d86-f2a440a506c4" providerId="AD" clId="Web-{032FECE1-E505-5025-3662-057AD300B931}" dt="2025-11-18T23:16:14.257" v="685" actId="20577"/>
          <ac:spMkLst>
            <pc:docMk/>
            <pc:sldMk cId="2753936526" sldId="260"/>
            <ac:spMk id="9" creationId="{35CF5042-1DCF-17DC-3C85-168C3B4AAFE6}"/>
          </ac:spMkLst>
        </pc:spChg>
        <pc:spChg chg="add">
          <ac:chgData name="Harris, Nadia" userId="S::nadharr@siue.edu::3a686e3d-480b-4353-9d86-f2a440a506c4" providerId="AD" clId="Web-{032FECE1-E505-5025-3662-057AD300B931}" dt="2025-11-18T22:17:25.109" v="51"/>
          <ac:spMkLst>
            <pc:docMk/>
            <pc:sldMk cId="2753936526" sldId="260"/>
            <ac:spMk id="15" creationId="{743AA782-23D1-4521-8CAD-47662984AA08}"/>
          </ac:spMkLst>
        </pc:spChg>
        <pc:spChg chg="add">
          <ac:chgData name="Harris, Nadia" userId="S::nadharr@siue.edu::3a686e3d-480b-4353-9d86-f2a440a506c4" providerId="AD" clId="Web-{032FECE1-E505-5025-3662-057AD300B931}" dt="2025-11-18T22:17:25.109" v="51"/>
          <ac:spMkLst>
            <pc:docMk/>
            <pc:sldMk cId="2753936526" sldId="260"/>
            <ac:spMk id="17" creationId="{71877DBC-BB60-40F0-AC93-2ACDBAAE60CE}"/>
          </ac:spMkLst>
        </pc:spChg>
        <pc:picChg chg="add del mod ord">
          <ac:chgData name="Harris, Nadia" userId="S::nadharr@siue.edu::3a686e3d-480b-4353-9d86-f2a440a506c4" providerId="AD" clId="Web-{032FECE1-E505-5025-3662-057AD300B931}" dt="2025-11-18T22:06:58.845" v="6"/>
          <ac:picMkLst>
            <pc:docMk/>
            <pc:sldMk cId="2753936526" sldId="260"/>
            <ac:picMk id="4" creationId="{1FD63CC8-C844-9BD5-B95F-357AE8530836}"/>
          </ac:picMkLst>
        </pc:picChg>
        <pc:picChg chg="add del mod ord">
          <ac:chgData name="Harris, Nadia" userId="S::nadharr@siue.edu::3a686e3d-480b-4353-9d86-f2a440a506c4" providerId="AD" clId="Web-{032FECE1-E505-5025-3662-057AD300B931}" dt="2025-11-18T22:16:11.607" v="47"/>
          <ac:picMkLst>
            <pc:docMk/>
            <pc:sldMk cId="2753936526" sldId="260"/>
            <ac:picMk id="7" creationId="{F5BE3F16-C655-6444-DE18-48FBC7994A41}"/>
          </ac:picMkLst>
        </pc:picChg>
        <pc:picChg chg="add mod">
          <ac:chgData name="Harris, Nadia" userId="S::nadharr@siue.edu::3a686e3d-480b-4353-9d86-f2a440a506c4" providerId="AD" clId="Web-{032FECE1-E505-5025-3662-057AD300B931}" dt="2025-11-18T22:17:25.109" v="51"/>
          <ac:picMkLst>
            <pc:docMk/>
            <pc:sldMk cId="2753936526" sldId="260"/>
            <ac:picMk id="10" creationId="{FEFF5038-82BB-8E9C-F60A-ABEBAAB5DA1C}"/>
          </ac:picMkLst>
        </pc:picChg>
      </pc:sldChg>
      <pc:sldChg chg="modSp">
        <pc:chgData name="Harris, Nadia" userId="S::nadharr@siue.edu::3a686e3d-480b-4353-9d86-f2a440a506c4" providerId="AD" clId="Web-{032FECE1-E505-5025-3662-057AD300B931}" dt="2025-11-18T23:15:45.101" v="681" actId="20577"/>
        <pc:sldMkLst>
          <pc:docMk/>
          <pc:sldMk cId="3018420362" sldId="261"/>
        </pc:sldMkLst>
        <pc:spChg chg="mod">
          <ac:chgData name="Harris, Nadia" userId="S::nadharr@siue.edu::3a686e3d-480b-4353-9d86-f2a440a506c4" providerId="AD" clId="Web-{032FECE1-E505-5025-3662-057AD300B931}" dt="2025-11-18T22:48:07.987" v="167" actId="20577"/>
          <ac:spMkLst>
            <pc:docMk/>
            <pc:sldMk cId="3018420362" sldId="261"/>
            <ac:spMk id="2" creationId="{1B51A444-BDF1-4DA4-B6E6-7BA76058D8D4}"/>
          </ac:spMkLst>
        </pc:spChg>
        <pc:spChg chg="mod">
          <ac:chgData name="Harris, Nadia" userId="S::nadharr@siue.edu::3a686e3d-480b-4353-9d86-f2a440a506c4" providerId="AD" clId="Web-{032FECE1-E505-5025-3662-057AD300B931}" dt="2025-11-18T23:15:45.101" v="681" actId="20577"/>
          <ac:spMkLst>
            <pc:docMk/>
            <pc:sldMk cId="3018420362" sldId="261"/>
            <ac:spMk id="3" creationId="{BD3025AC-9223-B193-0D7F-E6CBDC250461}"/>
          </ac:spMkLst>
        </pc:spChg>
      </pc:sldChg>
      <pc:sldChg chg="addSp delSp modSp new mod setBg">
        <pc:chgData name="Harris, Nadia" userId="S::nadharr@siue.edu::3a686e3d-480b-4353-9d86-f2a440a506c4" providerId="AD" clId="Web-{032FECE1-E505-5025-3662-057AD300B931}" dt="2025-11-18T23:15:21.397" v="679" actId="1076"/>
        <pc:sldMkLst>
          <pc:docMk/>
          <pc:sldMk cId="4245638908" sldId="271"/>
        </pc:sldMkLst>
        <pc:spChg chg="mod">
          <ac:chgData name="Harris, Nadia" userId="S::nadharr@siue.edu::3a686e3d-480b-4353-9d86-f2a440a506c4" providerId="AD" clId="Web-{032FECE1-E505-5025-3662-057AD300B931}" dt="2025-11-18T23:15:21.397" v="679" actId="1076"/>
          <ac:spMkLst>
            <pc:docMk/>
            <pc:sldMk cId="4245638908" sldId="271"/>
            <ac:spMk id="2" creationId="{8492B4E6-C9EA-087D-7B40-7436FEF58204}"/>
          </ac:spMkLst>
        </pc:spChg>
        <pc:spChg chg="del mod">
          <ac:chgData name="Harris, Nadia" userId="S::nadharr@siue.edu::3a686e3d-480b-4353-9d86-f2a440a506c4" providerId="AD" clId="Web-{032FECE1-E505-5025-3662-057AD300B931}" dt="2025-11-18T23:15:11.928" v="677"/>
          <ac:spMkLst>
            <pc:docMk/>
            <pc:sldMk cId="4245638908" sldId="271"/>
            <ac:spMk id="3" creationId="{7E28AAD7-1E83-82F1-1ED4-058BF9851CC5}"/>
          </ac:spMkLst>
        </pc:spChg>
        <pc:spChg chg="add del">
          <ac:chgData name="Harris, Nadia" userId="S::nadharr@siue.edu::3a686e3d-480b-4353-9d86-f2a440a506c4" providerId="AD" clId="Web-{032FECE1-E505-5025-3662-057AD300B931}" dt="2025-11-18T23:06:41.871" v="669"/>
          <ac:spMkLst>
            <pc:docMk/>
            <pc:sldMk cId="4245638908" sldId="271"/>
            <ac:spMk id="9" creationId="{04812C46-200A-4DEB-A05E-3ED6C68C2387}"/>
          </ac:spMkLst>
        </pc:spChg>
        <pc:spChg chg="add del">
          <ac:chgData name="Harris, Nadia" userId="S::nadharr@siue.edu::3a686e3d-480b-4353-9d86-f2a440a506c4" providerId="AD" clId="Web-{032FECE1-E505-5025-3662-057AD300B931}" dt="2025-11-18T23:06:41.871" v="669"/>
          <ac:spMkLst>
            <pc:docMk/>
            <pc:sldMk cId="4245638908" sldId="271"/>
            <ac:spMk id="11" creationId="{D1EA859B-E555-4109-94F3-6700E046E008}"/>
          </ac:spMkLst>
        </pc:spChg>
        <pc:spChg chg="add del">
          <ac:chgData name="Harris, Nadia" userId="S::nadharr@siue.edu::3a686e3d-480b-4353-9d86-f2a440a506c4" providerId="AD" clId="Web-{032FECE1-E505-5025-3662-057AD300B931}" dt="2025-11-18T23:06:49.465" v="671"/>
          <ac:spMkLst>
            <pc:docMk/>
            <pc:sldMk cId="4245638908" sldId="271"/>
            <ac:spMk id="13" creationId="{04812C46-200A-4DEB-A05E-3ED6C68C2387}"/>
          </ac:spMkLst>
        </pc:spChg>
        <pc:spChg chg="add del">
          <ac:chgData name="Harris, Nadia" userId="S::nadharr@siue.edu::3a686e3d-480b-4353-9d86-f2a440a506c4" providerId="AD" clId="Web-{032FECE1-E505-5025-3662-057AD300B931}" dt="2025-11-18T23:06:49.465" v="671"/>
          <ac:spMkLst>
            <pc:docMk/>
            <pc:sldMk cId="4245638908" sldId="271"/>
            <ac:spMk id="14" creationId="{D1EA859B-E555-4109-94F3-6700E046E008}"/>
          </ac:spMkLst>
        </pc:spChg>
        <pc:spChg chg="add del">
          <ac:chgData name="Harris, Nadia" userId="S::nadharr@siue.edu::3a686e3d-480b-4353-9d86-f2a440a506c4" providerId="AD" clId="Web-{032FECE1-E505-5025-3662-057AD300B931}" dt="2025-11-18T23:07:02.231" v="673"/>
          <ac:spMkLst>
            <pc:docMk/>
            <pc:sldMk cId="4245638908" sldId="271"/>
            <ac:spMk id="16" creationId="{D009D6D5-DAC2-4A8B-A17A-E206B9012D09}"/>
          </ac:spMkLst>
        </pc:spChg>
        <pc:spChg chg="add">
          <ac:chgData name="Harris, Nadia" userId="S::nadharr@siue.edu::3a686e3d-480b-4353-9d86-f2a440a506c4" providerId="AD" clId="Web-{032FECE1-E505-5025-3662-057AD300B931}" dt="2025-11-18T23:07:02.340" v="674"/>
          <ac:spMkLst>
            <pc:docMk/>
            <pc:sldMk cId="4245638908" sldId="271"/>
            <ac:spMk id="18" creationId="{C0A1ED06-4733-4020-9C60-81D4D801408D}"/>
          </ac:spMkLst>
        </pc:spChg>
        <pc:spChg chg="add">
          <ac:chgData name="Harris, Nadia" userId="S::nadharr@siue.edu::3a686e3d-480b-4353-9d86-f2a440a506c4" providerId="AD" clId="Web-{032FECE1-E505-5025-3662-057AD300B931}" dt="2025-11-18T23:07:02.340" v="674"/>
          <ac:spMkLst>
            <pc:docMk/>
            <pc:sldMk cId="4245638908" sldId="271"/>
            <ac:spMk id="19" creationId="{B0CA3509-3AF9-45FE-93ED-57BB5D5E8E07}"/>
          </ac:spMkLst>
        </pc:spChg>
        <pc:picChg chg="add mod ord">
          <ac:chgData name="Harris, Nadia" userId="S::nadharr@siue.edu::3a686e3d-480b-4353-9d86-f2a440a506c4" providerId="AD" clId="Web-{032FECE1-E505-5025-3662-057AD300B931}" dt="2025-11-18T23:07:02.340" v="674"/>
          <ac:picMkLst>
            <pc:docMk/>
            <pc:sldMk cId="4245638908" sldId="271"/>
            <ac:picMk id="4" creationId="{E0758358-2E0D-B163-872B-7300D3F5C6BE}"/>
          </ac:picMkLst>
        </pc:picChg>
      </pc:sldChg>
    </pc:docChg>
  </pc:docChgLst>
  <pc:docChgLst>
    <pc:chgData name="Hill, Julez" userId="S::julhill@siue.edu::08044bb3-9556-490a-946f-e285be9b99d0" providerId="AD" clId="Web-{C15FBDAC-F3EE-4463-44E3-42CEF9A86C4A}"/>
    <pc:docChg chg="modSld">
      <pc:chgData name="Hill, Julez" userId="S::julhill@siue.edu::08044bb3-9556-490a-946f-e285be9b99d0" providerId="AD" clId="Web-{C15FBDAC-F3EE-4463-44E3-42CEF9A86C4A}" dt="2025-11-19T05:18:37.143" v="1149" actId="14100"/>
      <pc:docMkLst>
        <pc:docMk/>
      </pc:docMkLst>
      <pc:sldChg chg="addSp delSp modSp addAnim">
        <pc:chgData name="Hill, Julez" userId="S::julhill@siue.edu::08044bb3-9556-490a-946f-e285be9b99d0" providerId="AD" clId="Web-{C15FBDAC-F3EE-4463-44E3-42CEF9A86C4A}" dt="2025-11-19T05:18:37.143" v="1149" actId="14100"/>
        <pc:sldMkLst>
          <pc:docMk/>
          <pc:sldMk cId="224886261" sldId="263"/>
        </pc:sldMkLst>
        <pc:spChg chg="mod">
          <ac:chgData name="Hill, Julez" userId="S::julhill@siue.edu::08044bb3-9556-490a-946f-e285be9b99d0" providerId="AD" clId="Web-{C15FBDAC-F3EE-4463-44E3-42CEF9A86C4A}" dt="2025-11-19T05:01:07.824" v="890" actId="20577"/>
          <ac:spMkLst>
            <pc:docMk/>
            <pc:sldMk cId="224886261" sldId="263"/>
            <ac:spMk id="3" creationId="{A1CBB4E0-6E02-3668-C90A-3D43C56FD07C}"/>
          </ac:spMkLst>
        </pc:spChg>
        <pc:spChg chg="add del mod">
          <ac:chgData name="Hill, Julez" userId="S::julhill@siue.edu::08044bb3-9556-490a-946f-e285be9b99d0" providerId="AD" clId="Web-{C15FBDAC-F3EE-4463-44E3-42CEF9A86C4A}" dt="2025-11-19T04:59:08.774" v="877"/>
          <ac:spMkLst>
            <pc:docMk/>
            <pc:sldMk cId="224886261" sldId="263"/>
            <ac:spMk id="4" creationId="{2E0511C0-A46E-D4A6-12D6-DBBE2254DB4A}"/>
          </ac:spMkLst>
        </pc:spChg>
        <pc:spChg chg="add del mod">
          <ac:chgData name="Hill, Julez" userId="S::julhill@siue.edu::08044bb3-9556-490a-946f-e285be9b99d0" providerId="AD" clId="Web-{C15FBDAC-F3EE-4463-44E3-42CEF9A86C4A}" dt="2025-11-19T05:01:04.480" v="888"/>
          <ac:spMkLst>
            <pc:docMk/>
            <pc:sldMk cId="224886261" sldId="263"/>
            <ac:spMk id="5" creationId="{BDF7CFF8-C31B-C09D-D1C0-798AD6134BDD}"/>
          </ac:spMkLst>
        </pc:spChg>
        <pc:spChg chg="add mod">
          <ac:chgData name="Hill, Julez" userId="S::julhill@siue.edu::08044bb3-9556-490a-946f-e285be9b99d0" providerId="AD" clId="Web-{C15FBDAC-F3EE-4463-44E3-42CEF9A86C4A}" dt="2025-11-19T05:18:34.768" v="1148" actId="20577"/>
          <ac:spMkLst>
            <pc:docMk/>
            <pc:sldMk cId="224886261" sldId="263"/>
            <ac:spMk id="6" creationId="{6101693E-17CA-7611-80B3-DC9B7AD8ACEC}"/>
          </ac:spMkLst>
        </pc:spChg>
        <pc:spChg chg="add mod">
          <ac:chgData name="Hill, Julez" userId="S::julhill@siue.edu::08044bb3-9556-490a-946f-e285be9b99d0" providerId="AD" clId="Web-{C15FBDAC-F3EE-4463-44E3-42CEF9A86C4A}" dt="2025-11-19T05:09:55.650" v="1000" actId="1076"/>
          <ac:spMkLst>
            <pc:docMk/>
            <pc:sldMk cId="224886261" sldId="263"/>
            <ac:spMk id="8" creationId="{CCAF130A-AAC4-DBBA-AF79-47AB740DACE7}"/>
          </ac:spMkLst>
        </pc:spChg>
        <pc:picChg chg="add mod">
          <ac:chgData name="Hill, Julez" userId="S::julhill@siue.edu::08044bb3-9556-490a-946f-e285be9b99d0" providerId="AD" clId="Web-{C15FBDAC-F3EE-4463-44E3-42CEF9A86C4A}" dt="2025-11-19T05:18:37.143" v="1149" actId="14100"/>
          <ac:picMkLst>
            <pc:docMk/>
            <pc:sldMk cId="224886261" sldId="263"/>
            <ac:picMk id="7" creationId="{6E244FFB-CD73-5A21-EA1A-F8DA05170FE2}"/>
          </ac:picMkLst>
        </pc:picChg>
      </pc:sldChg>
    </pc:docChg>
  </pc:docChgLst>
  <pc:docChgLst>
    <pc:chgData name="Parker, Jada" userId="S::jparkab@siue.edu::bd560d14-cf01-4cd3-aa62-34b2cc99339a" providerId="AD" clId="Web-{DA230A3A-FD22-CFA4-286C-22E1B08AB585}"/>
    <pc:docChg chg="addSld modSld">
      <pc:chgData name="Parker, Jada" userId="S::jparkab@siue.edu::bd560d14-cf01-4cd3-aa62-34b2cc99339a" providerId="AD" clId="Web-{DA230A3A-FD22-CFA4-286C-22E1B08AB585}" dt="2025-11-18T23:34:52.620" v="117" actId="20577"/>
      <pc:docMkLst>
        <pc:docMk/>
      </pc:docMkLst>
      <pc:sldChg chg="modSp">
        <pc:chgData name="Parker, Jada" userId="S::jparkab@siue.edu::bd560d14-cf01-4cd3-aa62-34b2cc99339a" providerId="AD" clId="Web-{DA230A3A-FD22-CFA4-286C-22E1B08AB585}" dt="2025-11-18T23:24:10.896" v="79" actId="1076"/>
        <pc:sldMkLst>
          <pc:docMk/>
          <pc:sldMk cId="2498755313" sldId="258"/>
        </pc:sldMkLst>
        <pc:picChg chg="mod">
          <ac:chgData name="Parker, Jada" userId="S::jparkab@siue.edu::bd560d14-cf01-4cd3-aa62-34b2cc99339a" providerId="AD" clId="Web-{DA230A3A-FD22-CFA4-286C-22E1B08AB585}" dt="2025-11-18T23:24:10.896" v="79" actId="1076"/>
          <ac:picMkLst>
            <pc:docMk/>
            <pc:sldMk cId="2498755313" sldId="258"/>
            <ac:picMk id="4" creationId="{ED877B8E-9D4D-6A4E-22FE-91A82DC8194A}"/>
          </ac:picMkLst>
        </pc:picChg>
      </pc:sldChg>
      <pc:sldChg chg="addSp delSp modSp mod setBg">
        <pc:chgData name="Parker, Jada" userId="S::jparkab@siue.edu::bd560d14-cf01-4cd3-aa62-34b2cc99339a" providerId="AD" clId="Web-{DA230A3A-FD22-CFA4-286C-22E1B08AB585}" dt="2025-11-18T23:34:52.620" v="117" actId="20577"/>
        <pc:sldMkLst>
          <pc:docMk/>
          <pc:sldMk cId="3018420362" sldId="261"/>
        </pc:sldMkLst>
        <pc:spChg chg="mod">
          <ac:chgData name="Parker, Jada" userId="S::jparkab@siue.edu::bd560d14-cf01-4cd3-aa62-34b2cc99339a" providerId="AD" clId="Web-{DA230A3A-FD22-CFA4-286C-22E1B08AB585}" dt="2025-11-18T23:24:39.209" v="82"/>
          <ac:spMkLst>
            <pc:docMk/>
            <pc:sldMk cId="3018420362" sldId="261"/>
            <ac:spMk id="2" creationId="{1B51A444-BDF1-4DA4-B6E6-7BA76058D8D4}"/>
          </ac:spMkLst>
        </pc:spChg>
        <pc:spChg chg="mod">
          <ac:chgData name="Parker, Jada" userId="S::jparkab@siue.edu::bd560d14-cf01-4cd3-aa62-34b2cc99339a" providerId="AD" clId="Web-{DA230A3A-FD22-CFA4-286C-22E1B08AB585}" dt="2025-11-18T23:34:52.620" v="117" actId="20577"/>
          <ac:spMkLst>
            <pc:docMk/>
            <pc:sldMk cId="3018420362" sldId="261"/>
            <ac:spMk id="3" creationId="{BD3025AC-9223-B193-0D7F-E6CBDC250461}"/>
          </ac:spMkLst>
        </pc:spChg>
        <pc:spChg chg="add del">
          <ac:chgData name="Parker, Jada" userId="S::jparkab@siue.edu::bd560d14-cf01-4cd3-aa62-34b2cc99339a" providerId="AD" clId="Web-{DA230A3A-FD22-CFA4-286C-22E1B08AB585}" dt="2025-11-18T23:24:39.209" v="82"/>
          <ac:spMkLst>
            <pc:docMk/>
            <pc:sldMk cId="3018420362" sldId="261"/>
            <ac:spMk id="10" creationId="{743AA782-23D1-4521-8CAD-47662984AA08}"/>
          </ac:spMkLst>
        </pc:spChg>
        <pc:spChg chg="add del">
          <ac:chgData name="Parker, Jada" userId="S::jparkab@siue.edu::bd560d14-cf01-4cd3-aa62-34b2cc99339a" providerId="AD" clId="Web-{DA230A3A-FD22-CFA4-286C-22E1B08AB585}" dt="2025-11-18T23:24:39.209" v="82"/>
          <ac:spMkLst>
            <pc:docMk/>
            <pc:sldMk cId="3018420362" sldId="261"/>
            <ac:spMk id="12" creationId="{71877DBC-BB60-40F0-AC93-2ACDBAAE60CE}"/>
          </ac:spMkLst>
        </pc:spChg>
        <pc:spChg chg="add">
          <ac:chgData name="Parker, Jada" userId="S::jparkab@siue.edu::bd560d14-cf01-4cd3-aa62-34b2cc99339a" providerId="AD" clId="Web-{DA230A3A-FD22-CFA4-286C-22E1B08AB585}" dt="2025-11-18T23:24:39.209" v="82"/>
          <ac:spMkLst>
            <pc:docMk/>
            <pc:sldMk cId="3018420362" sldId="261"/>
            <ac:spMk id="17" creationId="{743AA782-23D1-4521-8CAD-47662984AA08}"/>
          </ac:spMkLst>
        </pc:spChg>
        <pc:spChg chg="add">
          <ac:chgData name="Parker, Jada" userId="S::jparkab@siue.edu::bd560d14-cf01-4cd3-aa62-34b2cc99339a" providerId="AD" clId="Web-{DA230A3A-FD22-CFA4-286C-22E1B08AB585}" dt="2025-11-18T23:24:39.209" v="82"/>
          <ac:spMkLst>
            <pc:docMk/>
            <pc:sldMk cId="3018420362" sldId="261"/>
            <ac:spMk id="19" creationId="{71877DBC-BB60-40F0-AC93-2ACDBAAE60CE}"/>
          </ac:spMkLst>
        </pc:spChg>
        <pc:picChg chg="add mod ord">
          <ac:chgData name="Parker, Jada" userId="S::jparkab@siue.edu::bd560d14-cf01-4cd3-aa62-34b2cc99339a" providerId="AD" clId="Web-{DA230A3A-FD22-CFA4-286C-22E1B08AB585}" dt="2025-11-18T23:24:39.209" v="82"/>
          <ac:picMkLst>
            <pc:docMk/>
            <pc:sldMk cId="3018420362" sldId="261"/>
            <ac:picMk id="5" creationId="{4DD54990-75E6-F012-339E-625B7C92C601}"/>
          </ac:picMkLst>
        </pc:picChg>
        <pc:picChg chg="add mod">
          <ac:chgData name="Parker, Jada" userId="S::jparkab@siue.edu::bd560d14-cf01-4cd3-aa62-34b2cc99339a" providerId="AD" clId="Web-{DA230A3A-FD22-CFA4-286C-22E1B08AB585}" dt="2025-11-18T23:24:39.209" v="82"/>
          <ac:picMkLst>
            <pc:docMk/>
            <pc:sldMk cId="3018420362" sldId="261"/>
            <ac:picMk id="6" creationId="{F6084A83-95B0-76E6-1C5E-E7473785834A}"/>
          </ac:picMkLst>
        </pc:picChg>
      </pc:sldChg>
      <pc:sldChg chg="new">
        <pc:chgData name="Parker, Jada" userId="S::jparkab@siue.edu::bd560d14-cf01-4cd3-aa62-34b2cc99339a" providerId="AD" clId="Web-{DA230A3A-FD22-CFA4-286C-22E1B08AB585}" dt="2025-11-18T23:05:36.851" v="71"/>
        <pc:sldMkLst>
          <pc:docMk/>
          <pc:sldMk cId="2511533922" sldId="273"/>
        </pc:sldMkLst>
      </pc:sldChg>
    </pc:docChg>
  </pc:docChgLst>
  <pc:docChgLst>
    <pc:chgData name="Blount, Lindell" userId="S::lblount@siue.edu::e9aa6e7b-e2cc-4954-bb62-8001bf251543" providerId="AD" clId="Web-{E4361280-D9A0-F978-17BE-390E198E34E0}"/>
    <pc:docChg chg="delSld modSld sldOrd">
      <pc:chgData name="Blount, Lindell" userId="S::lblount@siue.edu::e9aa6e7b-e2cc-4954-bb62-8001bf251543" providerId="AD" clId="Web-{E4361280-D9A0-F978-17BE-390E198E34E0}" dt="2025-11-18T23:12:31.037" v="1701"/>
      <pc:docMkLst>
        <pc:docMk/>
      </pc:docMkLst>
      <pc:sldChg chg="modSp">
        <pc:chgData name="Blount, Lindell" userId="S::lblount@siue.edu::e9aa6e7b-e2cc-4954-bb62-8001bf251543" providerId="AD" clId="Web-{E4361280-D9A0-F978-17BE-390E198E34E0}" dt="2025-11-18T21:57:02.884" v="0" actId="20577"/>
        <pc:sldMkLst>
          <pc:docMk/>
          <pc:sldMk cId="109857222" sldId="256"/>
        </pc:sldMkLst>
        <pc:spChg chg="mod">
          <ac:chgData name="Blount, Lindell" userId="S::lblount@siue.edu::e9aa6e7b-e2cc-4954-bb62-8001bf251543" providerId="AD" clId="Web-{E4361280-D9A0-F978-17BE-390E198E34E0}" dt="2025-11-18T21:57:02.884" v="0" actId="20577"/>
          <ac:spMkLst>
            <pc:docMk/>
            <pc:sldMk cId="109857222" sldId="256"/>
            <ac:spMk id="3" creationId="{00000000-0000-0000-0000-000000000000}"/>
          </ac:spMkLst>
        </pc:spChg>
      </pc:sldChg>
      <pc:sldChg chg="addSp modSp mod setBg">
        <pc:chgData name="Blount, Lindell" userId="S::lblount@siue.edu::e9aa6e7b-e2cc-4954-bb62-8001bf251543" providerId="AD" clId="Web-{E4361280-D9A0-F978-17BE-390E198E34E0}" dt="2025-11-18T22:55:52.116" v="1673" actId="20577"/>
        <pc:sldMkLst>
          <pc:docMk/>
          <pc:sldMk cId="2498755313" sldId="258"/>
        </pc:sldMkLst>
        <pc:spChg chg="mod">
          <ac:chgData name="Blount, Lindell" userId="S::lblount@siue.edu::e9aa6e7b-e2cc-4954-bb62-8001bf251543" providerId="AD" clId="Web-{E4361280-D9A0-F978-17BE-390E198E34E0}" dt="2025-11-18T22:18:53.446" v="211" actId="1076"/>
          <ac:spMkLst>
            <pc:docMk/>
            <pc:sldMk cId="2498755313" sldId="258"/>
            <ac:spMk id="2" creationId="{3DA9E4A0-7006-22B7-41CB-B79D6EBC5A36}"/>
          </ac:spMkLst>
        </pc:spChg>
        <pc:spChg chg="mod">
          <ac:chgData name="Blount, Lindell" userId="S::lblount@siue.edu::e9aa6e7b-e2cc-4954-bb62-8001bf251543" providerId="AD" clId="Web-{E4361280-D9A0-F978-17BE-390E198E34E0}" dt="2025-11-18T22:55:52.116" v="1673" actId="20577"/>
          <ac:spMkLst>
            <pc:docMk/>
            <pc:sldMk cId="2498755313" sldId="258"/>
            <ac:spMk id="3" creationId="{04635891-1902-D6B9-B5C8-8B60050BFD0E}"/>
          </ac:spMkLst>
        </pc:spChg>
        <pc:spChg chg="add">
          <ac:chgData name="Blount, Lindell" userId="S::lblount@siue.edu::e9aa6e7b-e2cc-4954-bb62-8001bf251543" providerId="AD" clId="Web-{E4361280-D9A0-F978-17BE-390E198E34E0}" dt="2025-11-18T22:15:44.289" v="66"/>
          <ac:spMkLst>
            <pc:docMk/>
            <pc:sldMk cId="2498755313" sldId="258"/>
            <ac:spMk id="9" creationId="{F13C74B1-5B17-4795-BED0-7140497B445A}"/>
          </ac:spMkLst>
        </pc:spChg>
        <pc:spChg chg="add">
          <ac:chgData name="Blount, Lindell" userId="S::lblount@siue.edu::e9aa6e7b-e2cc-4954-bb62-8001bf251543" providerId="AD" clId="Web-{E4361280-D9A0-F978-17BE-390E198E34E0}" dt="2025-11-18T22:15:44.289" v="66"/>
          <ac:spMkLst>
            <pc:docMk/>
            <pc:sldMk cId="2498755313" sldId="258"/>
            <ac:spMk id="11" creationId="{D4974D33-8DC5-464E-8C6D-BE58F0669C17}"/>
          </ac:spMkLst>
        </pc:spChg>
        <pc:picChg chg="add mod">
          <ac:chgData name="Blount, Lindell" userId="S::lblount@siue.edu::e9aa6e7b-e2cc-4954-bb62-8001bf251543" providerId="AD" clId="Web-{E4361280-D9A0-F978-17BE-390E198E34E0}" dt="2025-11-18T22:15:44.289" v="66"/>
          <ac:picMkLst>
            <pc:docMk/>
            <pc:sldMk cId="2498755313" sldId="258"/>
            <ac:picMk id="4" creationId="{ED877B8E-9D4D-6A4E-22FE-91A82DC8194A}"/>
          </ac:picMkLst>
        </pc:picChg>
      </pc:sldChg>
      <pc:sldChg chg="addSp delSp modSp mod ord setBg">
        <pc:chgData name="Blount, Lindell" userId="S::lblount@siue.edu::e9aa6e7b-e2cc-4954-bb62-8001bf251543" providerId="AD" clId="Web-{E4361280-D9A0-F978-17BE-390E198E34E0}" dt="2025-11-18T22:58:27.694" v="1699" actId="20577"/>
        <pc:sldMkLst>
          <pc:docMk/>
          <pc:sldMk cId="3128852363" sldId="272"/>
        </pc:sldMkLst>
        <pc:spChg chg="mod ord">
          <ac:chgData name="Blount, Lindell" userId="S::lblount@siue.edu::e9aa6e7b-e2cc-4954-bb62-8001bf251543" providerId="AD" clId="Web-{E4361280-D9A0-F978-17BE-390E198E34E0}" dt="2025-11-18T22:56:55.803" v="1677"/>
          <ac:spMkLst>
            <pc:docMk/>
            <pc:sldMk cId="3128852363" sldId="272"/>
            <ac:spMk id="2" creationId="{5E5F7E2D-749A-9425-DDCC-0C2035197975}"/>
          </ac:spMkLst>
        </pc:spChg>
        <pc:spChg chg="del mod">
          <ac:chgData name="Blount, Lindell" userId="S::lblount@siue.edu::e9aa6e7b-e2cc-4954-bb62-8001bf251543" providerId="AD" clId="Web-{E4361280-D9A0-F978-17BE-390E198E34E0}" dt="2025-11-18T22:56:43.678" v="1676"/>
          <ac:spMkLst>
            <pc:docMk/>
            <pc:sldMk cId="3128852363" sldId="272"/>
            <ac:spMk id="3" creationId="{1ABFE348-34A4-CF37-ABCF-D15ACBE79E0C}"/>
          </ac:spMkLst>
        </pc:spChg>
        <pc:spChg chg="add mod">
          <ac:chgData name="Blount, Lindell" userId="S::lblount@siue.edu::e9aa6e7b-e2cc-4954-bb62-8001bf251543" providerId="AD" clId="Web-{E4361280-D9A0-F978-17BE-390E198E34E0}" dt="2025-11-18T22:58:27.694" v="1699" actId="20577"/>
          <ac:spMkLst>
            <pc:docMk/>
            <pc:sldMk cId="3128852363" sldId="272"/>
            <ac:spMk id="8" creationId="{37974247-5082-0D04-24E4-200465313C37}"/>
          </ac:spMkLst>
        </pc:spChg>
        <pc:spChg chg="add">
          <ac:chgData name="Blount, Lindell" userId="S::lblount@siue.edu::e9aa6e7b-e2cc-4954-bb62-8001bf251543" providerId="AD" clId="Web-{E4361280-D9A0-F978-17BE-390E198E34E0}" dt="2025-11-18T22:56:55.803" v="1677"/>
          <ac:spMkLst>
            <pc:docMk/>
            <pc:sldMk cId="3128852363" sldId="272"/>
            <ac:spMk id="11" creationId="{04812C46-200A-4DEB-A05E-3ED6C68C2387}"/>
          </ac:spMkLst>
        </pc:spChg>
        <pc:spChg chg="add">
          <ac:chgData name="Blount, Lindell" userId="S::lblount@siue.edu::e9aa6e7b-e2cc-4954-bb62-8001bf251543" providerId="AD" clId="Web-{E4361280-D9A0-F978-17BE-390E198E34E0}" dt="2025-11-18T22:56:55.803" v="1677"/>
          <ac:spMkLst>
            <pc:docMk/>
            <pc:sldMk cId="3128852363" sldId="272"/>
            <ac:spMk id="13" creationId="{D1EA859B-E555-4109-94F3-6700E046E008}"/>
          </ac:spMkLst>
        </pc:spChg>
        <pc:picChg chg="add mod ord">
          <ac:chgData name="Blount, Lindell" userId="S::lblount@siue.edu::e9aa6e7b-e2cc-4954-bb62-8001bf251543" providerId="AD" clId="Web-{E4361280-D9A0-F978-17BE-390E198E34E0}" dt="2025-11-18T22:56:55.803" v="1677"/>
          <ac:picMkLst>
            <pc:docMk/>
            <pc:sldMk cId="3128852363" sldId="272"/>
            <ac:picMk id="4" creationId="{FECA7781-6115-4607-032B-499A158B623D}"/>
          </ac:picMkLst>
        </pc:picChg>
      </pc:sldChg>
      <pc:sldChg chg="del ord">
        <pc:chgData name="Blount, Lindell" userId="S::lblount@siue.edu::e9aa6e7b-e2cc-4954-bb62-8001bf251543" providerId="AD" clId="Web-{E4361280-D9A0-F978-17BE-390E198E34E0}" dt="2025-11-18T23:12:31.037" v="1701"/>
        <pc:sldMkLst>
          <pc:docMk/>
          <pc:sldMk cId="3813397836" sldId="274"/>
        </pc:sldMkLst>
      </pc:sldChg>
    </pc:docChg>
  </pc:docChgLst>
  <pc:docChgLst>
    <pc:chgData name="Hawkins, Keith" userId="S::keihawk@siue.edu::67b03e4a-ef83-4559-8488-00a286732a46" providerId="AD" clId="Web-{750DBA0E-D591-A0EB-8D15-5CB00936FBA9}"/>
    <pc:docChg chg="addSld delSld modSld">
      <pc:chgData name="Hawkins, Keith" userId="S::keihawk@siue.edu::67b03e4a-ef83-4559-8488-00a286732a46" providerId="AD" clId="Web-{750DBA0E-D591-A0EB-8D15-5CB00936FBA9}" dt="2025-11-18T23:34:19.665" v="1507" actId="1076"/>
      <pc:docMkLst>
        <pc:docMk/>
      </pc:docMkLst>
      <pc:sldChg chg="addSp modSp mod setBg">
        <pc:chgData name="Hawkins, Keith" userId="S::keihawk@siue.edu::67b03e4a-ef83-4559-8488-00a286732a46" providerId="AD" clId="Web-{750DBA0E-D591-A0EB-8D15-5CB00936FBA9}" dt="2025-11-18T22:05:13.581" v="32" actId="20577"/>
        <pc:sldMkLst>
          <pc:docMk/>
          <pc:sldMk cId="109857222" sldId="256"/>
        </pc:sldMkLst>
        <pc:spChg chg="mod">
          <ac:chgData name="Hawkins, Keith" userId="S::keihawk@siue.edu::67b03e4a-ef83-4559-8488-00a286732a46" providerId="AD" clId="Web-{750DBA0E-D591-A0EB-8D15-5CB00936FBA9}" dt="2025-11-18T21:57:10.273" v="28" actId="20577"/>
          <ac:spMkLst>
            <pc:docMk/>
            <pc:sldMk cId="109857222" sldId="256"/>
            <ac:spMk id="2" creationId="{00000000-0000-0000-0000-000000000000}"/>
          </ac:spMkLst>
        </pc:spChg>
        <pc:spChg chg="mod">
          <ac:chgData name="Hawkins, Keith" userId="S::keihawk@siue.edu::67b03e4a-ef83-4559-8488-00a286732a46" providerId="AD" clId="Web-{750DBA0E-D591-A0EB-8D15-5CB00936FBA9}" dt="2025-11-18T22:05:13.581" v="32" actId="20577"/>
          <ac:spMkLst>
            <pc:docMk/>
            <pc:sldMk cId="109857222" sldId="256"/>
            <ac:spMk id="3" creationId="{00000000-0000-0000-0000-000000000000}"/>
          </ac:spMkLst>
        </pc:spChg>
        <pc:spChg chg="add">
          <ac:chgData name="Hawkins, Keith" userId="S::keihawk@siue.edu::67b03e4a-ef83-4559-8488-00a286732a46" providerId="AD" clId="Web-{750DBA0E-D591-A0EB-8D15-5CB00936FBA9}" dt="2025-11-18T21:55:59.819" v="6"/>
          <ac:spMkLst>
            <pc:docMk/>
            <pc:sldMk cId="109857222" sldId="256"/>
            <ac:spMk id="9" creationId="{A3363022-C969-41E9-8EB2-E4C94908C1FA}"/>
          </ac:spMkLst>
        </pc:spChg>
        <pc:spChg chg="add">
          <ac:chgData name="Hawkins, Keith" userId="S::keihawk@siue.edu::67b03e4a-ef83-4559-8488-00a286732a46" providerId="AD" clId="Web-{750DBA0E-D591-A0EB-8D15-5CB00936FBA9}" dt="2025-11-18T21:55:59.819" v="6"/>
          <ac:spMkLst>
            <pc:docMk/>
            <pc:sldMk cId="109857222" sldId="256"/>
            <ac:spMk id="11" creationId="{8D1AD6B3-BE88-4CEB-BA17-790657CC4729}"/>
          </ac:spMkLst>
        </pc:spChg>
        <pc:grpChg chg="add">
          <ac:chgData name="Hawkins, Keith" userId="S::keihawk@siue.edu::67b03e4a-ef83-4559-8488-00a286732a46" providerId="AD" clId="Web-{750DBA0E-D591-A0EB-8D15-5CB00936FBA9}" dt="2025-11-18T21:55:59.819" v="6"/>
          <ac:grpSpMkLst>
            <pc:docMk/>
            <pc:sldMk cId="109857222" sldId="256"/>
            <ac:grpSpMk id="13" creationId="{89D1390B-7E13-4B4F-9CB2-391063412E54}"/>
          </ac:grpSpMkLst>
        </pc:grpChg>
        <pc:picChg chg="add mod">
          <ac:chgData name="Hawkins, Keith" userId="S::keihawk@siue.edu::67b03e4a-ef83-4559-8488-00a286732a46" providerId="AD" clId="Web-{750DBA0E-D591-A0EB-8D15-5CB00936FBA9}" dt="2025-11-18T21:55:59.819" v="6"/>
          <ac:picMkLst>
            <pc:docMk/>
            <pc:sldMk cId="109857222" sldId="256"/>
            <ac:picMk id="4" creationId="{74F659F3-C513-78C4-3AFA-44C760B97509}"/>
          </ac:picMkLst>
        </pc:picChg>
      </pc:sldChg>
      <pc:sldChg chg="modSp">
        <pc:chgData name="Hawkins, Keith" userId="S::keihawk@siue.edu::67b03e4a-ef83-4559-8488-00a286732a46" providerId="AD" clId="Web-{750DBA0E-D591-A0EB-8D15-5CB00936FBA9}" dt="2025-11-18T21:59:24.292" v="30" actId="20577"/>
        <pc:sldMkLst>
          <pc:docMk/>
          <pc:sldMk cId="3692164809" sldId="257"/>
        </pc:sldMkLst>
        <pc:spChg chg="mod">
          <ac:chgData name="Hawkins, Keith" userId="S::keihawk@siue.edu::67b03e4a-ef83-4559-8488-00a286732a46" providerId="AD" clId="Web-{750DBA0E-D591-A0EB-8D15-5CB00936FBA9}" dt="2025-11-18T21:59:24.292" v="30" actId="20577"/>
          <ac:spMkLst>
            <pc:docMk/>
            <pc:sldMk cId="3692164809" sldId="257"/>
            <ac:spMk id="2" creationId="{58CB55F5-91EB-D1BF-BD6F-F7332DE5B0FE}"/>
          </ac:spMkLst>
        </pc:spChg>
      </pc:sldChg>
      <pc:sldChg chg="addSp delSp modSp del mod modClrScheme chgLayout">
        <pc:chgData name="Hawkins, Keith" userId="S::keihawk@siue.edu::67b03e4a-ef83-4559-8488-00a286732a46" providerId="AD" clId="Web-{750DBA0E-D591-A0EB-8D15-5CB00936FBA9}" dt="2025-11-18T23:19:42.943" v="1320"/>
        <pc:sldMkLst>
          <pc:docMk/>
          <pc:sldMk cId="1153702783" sldId="259"/>
        </pc:sldMkLst>
        <pc:spChg chg="mod ord">
          <ac:chgData name="Hawkins, Keith" userId="S::keihawk@siue.edu::67b03e4a-ef83-4559-8488-00a286732a46" providerId="AD" clId="Web-{750DBA0E-D591-A0EB-8D15-5CB00936FBA9}" dt="2025-11-18T23:19:38.411" v="1319" actId="20577"/>
          <ac:spMkLst>
            <pc:docMk/>
            <pc:sldMk cId="1153702783" sldId="259"/>
            <ac:spMk id="2" creationId="{2CC7899E-FF25-261E-1516-8037B682CEA4}"/>
          </ac:spMkLst>
        </pc:spChg>
        <pc:spChg chg="mod ord">
          <ac:chgData name="Hawkins, Keith" userId="S::keihawk@siue.edu::67b03e4a-ef83-4559-8488-00a286732a46" providerId="AD" clId="Web-{750DBA0E-D591-A0EB-8D15-5CB00936FBA9}" dt="2025-11-18T22:38:57.733" v="566"/>
          <ac:spMkLst>
            <pc:docMk/>
            <pc:sldMk cId="1153702783" sldId="259"/>
            <ac:spMk id="3" creationId="{CEB0C2BA-5CE8-6A8E-4BA7-EE0F62A7885C}"/>
          </ac:spMkLst>
        </pc:spChg>
        <pc:spChg chg="add mod ord">
          <ac:chgData name="Hawkins, Keith" userId="S::keihawk@siue.edu::67b03e4a-ef83-4559-8488-00a286732a46" providerId="AD" clId="Web-{750DBA0E-D591-A0EB-8D15-5CB00936FBA9}" dt="2025-11-18T22:44:57.367" v="674" actId="1076"/>
          <ac:spMkLst>
            <pc:docMk/>
            <pc:sldMk cId="1153702783" sldId="259"/>
            <ac:spMk id="4" creationId="{AEF5195B-88B1-8670-41E9-CEA987AD1B3E}"/>
          </ac:spMkLst>
        </pc:spChg>
        <pc:spChg chg="add del mod ord">
          <ac:chgData name="Hawkins, Keith" userId="S::keihawk@siue.edu::67b03e4a-ef83-4559-8488-00a286732a46" providerId="AD" clId="Web-{750DBA0E-D591-A0EB-8D15-5CB00936FBA9}" dt="2025-11-18T23:17:10.674" v="1287"/>
          <ac:spMkLst>
            <pc:docMk/>
            <pc:sldMk cId="1153702783" sldId="259"/>
            <ac:spMk id="5" creationId="{88275ED0-180E-681C-1D81-08A212D39801}"/>
          </ac:spMkLst>
        </pc:spChg>
        <pc:spChg chg="add mod ord">
          <ac:chgData name="Hawkins, Keith" userId="S::keihawk@siue.edu::67b03e4a-ef83-4559-8488-00a286732a46" providerId="AD" clId="Web-{750DBA0E-D591-A0EB-8D15-5CB00936FBA9}" dt="2025-11-18T23:13:45.527" v="1262" actId="20577"/>
          <ac:spMkLst>
            <pc:docMk/>
            <pc:sldMk cId="1153702783" sldId="259"/>
            <ac:spMk id="6" creationId="{DFF2563C-3252-9203-C74A-F465F654EBE2}"/>
          </ac:spMkLst>
        </pc:spChg>
        <pc:spChg chg="add del mod">
          <ac:chgData name="Hawkins, Keith" userId="S::keihawk@siue.edu::67b03e4a-ef83-4559-8488-00a286732a46" providerId="AD" clId="Web-{750DBA0E-D591-A0EB-8D15-5CB00936FBA9}" dt="2025-11-18T23:17:10.674" v="1287"/>
          <ac:spMkLst>
            <pc:docMk/>
            <pc:sldMk cId="1153702783" sldId="259"/>
            <ac:spMk id="8" creationId="{1E3A5DDA-F3D2-8B80-39F3-014D7038AFE2}"/>
          </ac:spMkLst>
        </pc:spChg>
      </pc:sldChg>
      <pc:sldChg chg="modSp">
        <pc:chgData name="Hawkins, Keith" userId="S::keihawk@siue.edu::67b03e4a-ef83-4559-8488-00a286732a46" providerId="AD" clId="Web-{750DBA0E-D591-A0EB-8D15-5CB00936FBA9}" dt="2025-11-18T23:34:19.665" v="1507" actId="1076"/>
        <pc:sldMkLst>
          <pc:docMk/>
          <pc:sldMk cId="3018420362" sldId="261"/>
        </pc:sldMkLst>
        <pc:spChg chg="mod">
          <ac:chgData name="Hawkins, Keith" userId="S::keihawk@siue.edu::67b03e4a-ef83-4559-8488-00a286732a46" providerId="AD" clId="Web-{750DBA0E-D591-A0EB-8D15-5CB00936FBA9}" dt="2025-11-18T23:34:19.665" v="1507" actId="1076"/>
          <ac:spMkLst>
            <pc:docMk/>
            <pc:sldMk cId="3018420362" sldId="261"/>
            <ac:spMk id="3" creationId="{BD3025AC-9223-B193-0D7F-E6CBDC250461}"/>
          </ac:spMkLst>
        </pc:spChg>
      </pc:sldChg>
      <pc:sldChg chg="modSp new del">
        <pc:chgData name="Hawkins, Keith" userId="S::keihawk@siue.edu::67b03e4a-ef83-4559-8488-00a286732a46" providerId="AD" clId="Web-{750DBA0E-D591-A0EB-8D15-5CB00936FBA9}" dt="2025-11-18T22:06:13.364" v="45"/>
        <pc:sldMkLst>
          <pc:docMk/>
          <pc:sldMk cId="2436526407" sldId="264"/>
        </pc:sldMkLst>
        <pc:spChg chg="mod">
          <ac:chgData name="Hawkins, Keith" userId="S::keihawk@siue.edu::67b03e4a-ef83-4559-8488-00a286732a46" providerId="AD" clId="Web-{750DBA0E-D591-A0EB-8D15-5CB00936FBA9}" dt="2025-11-18T22:05:39.754" v="44" actId="20577"/>
          <ac:spMkLst>
            <pc:docMk/>
            <pc:sldMk cId="2436526407" sldId="264"/>
            <ac:spMk id="2" creationId="{0F7C5FE6-9D91-FD24-F0F8-F7D286F93EE5}"/>
          </ac:spMkLst>
        </pc:spChg>
      </pc:sldChg>
      <pc:sldChg chg="addSp delSp modSp mod setBg">
        <pc:chgData name="Hawkins, Keith" userId="S::keihawk@siue.edu::67b03e4a-ef83-4559-8488-00a286732a46" providerId="AD" clId="Web-{750DBA0E-D591-A0EB-8D15-5CB00936FBA9}" dt="2025-11-18T23:05:32.013" v="1237"/>
        <pc:sldMkLst>
          <pc:docMk/>
          <pc:sldMk cId="1003573696" sldId="266"/>
        </pc:sldMkLst>
        <pc:spChg chg="mod">
          <ac:chgData name="Hawkins, Keith" userId="S::keihawk@siue.edu::67b03e4a-ef83-4559-8488-00a286732a46" providerId="AD" clId="Web-{750DBA0E-D591-A0EB-8D15-5CB00936FBA9}" dt="2025-11-18T23:05:32.013" v="1237"/>
          <ac:spMkLst>
            <pc:docMk/>
            <pc:sldMk cId="1003573696" sldId="266"/>
            <ac:spMk id="2" creationId="{96BBAD7F-A86E-6B1A-47EB-F9C35B83417B}"/>
          </ac:spMkLst>
        </pc:spChg>
        <pc:spChg chg="mod ord">
          <ac:chgData name="Hawkins, Keith" userId="S::keihawk@siue.edu::67b03e4a-ef83-4559-8488-00a286732a46" providerId="AD" clId="Web-{750DBA0E-D591-A0EB-8D15-5CB00936FBA9}" dt="2025-11-18T23:05:32.013" v="1237"/>
          <ac:spMkLst>
            <pc:docMk/>
            <pc:sldMk cId="1003573696" sldId="266"/>
            <ac:spMk id="3" creationId="{8249A345-C53A-79FC-5F98-B0582BE1E32B}"/>
          </ac:spMkLst>
        </pc:spChg>
        <pc:spChg chg="add del">
          <ac:chgData name="Hawkins, Keith" userId="S::keihawk@siue.edu::67b03e4a-ef83-4559-8488-00a286732a46" providerId="AD" clId="Web-{750DBA0E-D591-A0EB-8D15-5CB00936FBA9}" dt="2025-11-18T22:58:14.099" v="1224"/>
          <ac:spMkLst>
            <pc:docMk/>
            <pc:sldMk cId="1003573696" sldId="266"/>
            <ac:spMk id="9" creationId="{C0763A76-9F1C-4FC5-82B7-DD475DA461B2}"/>
          </ac:spMkLst>
        </pc:spChg>
        <pc:spChg chg="add del">
          <ac:chgData name="Hawkins, Keith" userId="S::keihawk@siue.edu::67b03e4a-ef83-4559-8488-00a286732a46" providerId="AD" clId="Web-{750DBA0E-D591-A0EB-8D15-5CB00936FBA9}" dt="2025-11-18T22:58:14.099" v="1224"/>
          <ac:spMkLst>
            <pc:docMk/>
            <pc:sldMk cId="1003573696" sldId="266"/>
            <ac:spMk id="11" creationId="{E81BF4F6-F2CF-4984-9D14-D6966D92F99F}"/>
          </ac:spMkLst>
        </pc:spChg>
        <pc:spChg chg="add del">
          <ac:chgData name="Hawkins, Keith" userId="S::keihawk@siue.edu::67b03e4a-ef83-4559-8488-00a286732a46" providerId="AD" clId="Web-{750DBA0E-D591-A0EB-8D15-5CB00936FBA9}" dt="2025-11-18T22:58:34.866" v="1228"/>
          <ac:spMkLst>
            <pc:docMk/>
            <pc:sldMk cId="1003573696" sldId="266"/>
            <ac:spMk id="13" creationId="{9F7D5CDA-D291-4307-BF55-1381FED29634}"/>
          </ac:spMkLst>
        </pc:spChg>
        <pc:spChg chg="add del">
          <ac:chgData name="Hawkins, Keith" userId="S::keihawk@siue.edu::67b03e4a-ef83-4559-8488-00a286732a46" providerId="AD" clId="Web-{750DBA0E-D591-A0EB-8D15-5CB00936FBA9}" dt="2025-11-18T23:04:57.247" v="1232"/>
          <ac:spMkLst>
            <pc:docMk/>
            <pc:sldMk cId="1003573696" sldId="266"/>
            <ac:spMk id="19" creationId="{560AFAAC-EA6C-45A9-9E03-C9C9F0193B4F}"/>
          </ac:spMkLst>
        </pc:spChg>
        <pc:spChg chg="add del">
          <ac:chgData name="Hawkins, Keith" userId="S::keihawk@siue.edu::67b03e4a-ef83-4559-8488-00a286732a46" providerId="AD" clId="Web-{750DBA0E-D591-A0EB-8D15-5CB00936FBA9}" dt="2025-11-18T23:04:57.247" v="1232"/>
          <ac:spMkLst>
            <pc:docMk/>
            <pc:sldMk cId="1003573696" sldId="266"/>
            <ac:spMk id="21" creationId="{83549E37-C86B-4401-90BD-D8BF83859F14}"/>
          </ac:spMkLst>
        </pc:spChg>
        <pc:spChg chg="add del">
          <ac:chgData name="Hawkins, Keith" userId="S::keihawk@siue.edu::67b03e4a-ef83-4559-8488-00a286732a46" providerId="AD" clId="Web-{750DBA0E-D591-A0EB-8D15-5CB00936FBA9}" dt="2025-11-18T23:04:57.247" v="1232"/>
          <ac:spMkLst>
            <pc:docMk/>
            <pc:sldMk cId="1003573696" sldId="266"/>
            <ac:spMk id="23" creationId="{8A17784E-76D8-4521-A77D-0D2EBB923004}"/>
          </ac:spMkLst>
        </pc:spChg>
        <pc:spChg chg="add del">
          <ac:chgData name="Hawkins, Keith" userId="S::keihawk@siue.edu::67b03e4a-ef83-4559-8488-00a286732a46" providerId="AD" clId="Web-{750DBA0E-D591-A0EB-8D15-5CB00936FBA9}" dt="2025-11-18T23:04:57.247" v="1232"/>
          <ac:spMkLst>
            <pc:docMk/>
            <pc:sldMk cId="1003573696" sldId="266"/>
            <ac:spMk id="25" creationId="{C0036C6B-F09C-4EAB-AE02-8D056EE74856}"/>
          </ac:spMkLst>
        </pc:spChg>
        <pc:spChg chg="add del">
          <ac:chgData name="Hawkins, Keith" userId="S::keihawk@siue.edu::67b03e4a-ef83-4559-8488-00a286732a46" providerId="AD" clId="Web-{750DBA0E-D591-A0EB-8D15-5CB00936FBA9}" dt="2025-11-18T23:04:57.247" v="1232"/>
          <ac:spMkLst>
            <pc:docMk/>
            <pc:sldMk cId="1003573696" sldId="266"/>
            <ac:spMk id="27" creationId="{FC8D5885-2804-4D3C-BE31-902E4D3279B0}"/>
          </ac:spMkLst>
        </pc:spChg>
        <pc:spChg chg="add del">
          <ac:chgData name="Hawkins, Keith" userId="S::keihawk@siue.edu::67b03e4a-ef83-4559-8488-00a286732a46" providerId="AD" clId="Web-{750DBA0E-D591-A0EB-8D15-5CB00936FBA9}" dt="2025-11-18T23:05:32.013" v="1237"/>
          <ac:spMkLst>
            <pc:docMk/>
            <pc:sldMk cId="1003573696" sldId="266"/>
            <ac:spMk id="32" creationId="{F13C74B1-5B17-4795-BED0-7140497B445A}"/>
          </ac:spMkLst>
        </pc:spChg>
        <pc:spChg chg="add del">
          <ac:chgData name="Hawkins, Keith" userId="S::keihawk@siue.edu::67b03e4a-ef83-4559-8488-00a286732a46" providerId="AD" clId="Web-{750DBA0E-D591-A0EB-8D15-5CB00936FBA9}" dt="2025-11-18T23:05:32.013" v="1237"/>
          <ac:spMkLst>
            <pc:docMk/>
            <pc:sldMk cId="1003573696" sldId="266"/>
            <ac:spMk id="34" creationId="{D4974D33-8DC5-464E-8C6D-BE58F0669C17}"/>
          </ac:spMkLst>
        </pc:spChg>
        <pc:spChg chg="add del">
          <ac:chgData name="Hawkins, Keith" userId="S::keihawk@siue.edu::67b03e4a-ef83-4559-8488-00a286732a46" providerId="AD" clId="Web-{750DBA0E-D591-A0EB-8D15-5CB00936FBA9}" dt="2025-11-18T23:05:31.997" v="1236"/>
          <ac:spMkLst>
            <pc:docMk/>
            <pc:sldMk cId="1003573696" sldId="266"/>
            <ac:spMk id="39" creationId="{04812C46-200A-4DEB-A05E-3ED6C68C2387}"/>
          </ac:spMkLst>
        </pc:spChg>
        <pc:spChg chg="add del">
          <ac:chgData name="Hawkins, Keith" userId="S::keihawk@siue.edu::67b03e4a-ef83-4559-8488-00a286732a46" providerId="AD" clId="Web-{750DBA0E-D591-A0EB-8D15-5CB00936FBA9}" dt="2025-11-18T23:05:31.997" v="1236"/>
          <ac:spMkLst>
            <pc:docMk/>
            <pc:sldMk cId="1003573696" sldId="266"/>
            <ac:spMk id="41" creationId="{D1EA859B-E555-4109-94F3-6700E046E008}"/>
          </ac:spMkLst>
        </pc:spChg>
        <pc:spChg chg="add">
          <ac:chgData name="Hawkins, Keith" userId="S::keihawk@siue.edu::67b03e4a-ef83-4559-8488-00a286732a46" providerId="AD" clId="Web-{750DBA0E-D591-A0EB-8D15-5CB00936FBA9}" dt="2025-11-18T23:05:32.013" v="1237"/>
          <ac:spMkLst>
            <pc:docMk/>
            <pc:sldMk cId="1003573696" sldId="266"/>
            <ac:spMk id="43" creationId="{A6D37EE4-EA1B-46EE-A54B-5233C63C9695}"/>
          </ac:spMkLst>
        </pc:spChg>
        <pc:spChg chg="add">
          <ac:chgData name="Hawkins, Keith" userId="S::keihawk@siue.edu::67b03e4a-ef83-4559-8488-00a286732a46" providerId="AD" clId="Web-{750DBA0E-D591-A0EB-8D15-5CB00936FBA9}" dt="2025-11-18T23:05:32.013" v="1237"/>
          <ac:spMkLst>
            <pc:docMk/>
            <pc:sldMk cId="1003573696" sldId="266"/>
            <ac:spMk id="44" creationId="{927D5270-6648-4CC1-8F78-48BE299CAC25}"/>
          </ac:spMkLst>
        </pc:spChg>
        <pc:picChg chg="add mod ord modCrop">
          <ac:chgData name="Hawkins, Keith" userId="S::keihawk@siue.edu::67b03e4a-ef83-4559-8488-00a286732a46" providerId="AD" clId="Web-{750DBA0E-D591-A0EB-8D15-5CB00936FBA9}" dt="2025-11-18T23:05:32.013" v="1237"/>
          <ac:picMkLst>
            <pc:docMk/>
            <pc:sldMk cId="1003573696" sldId="266"/>
            <ac:picMk id="4" creationId="{575C2310-8D00-C74D-4D3F-A4EF57198686}"/>
          </ac:picMkLst>
        </pc:picChg>
        <pc:picChg chg="add del">
          <ac:chgData name="Hawkins, Keith" userId="S::keihawk@siue.edu::67b03e4a-ef83-4559-8488-00a286732a46" providerId="AD" clId="Web-{750DBA0E-D591-A0EB-8D15-5CB00936FBA9}" dt="2025-11-18T22:58:14.099" v="1224"/>
          <ac:picMkLst>
            <pc:docMk/>
            <pc:sldMk cId="1003573696" sldId="266"/>
            <ac:picMk id="5" creationId="{0A86119D-927A-421B-3159-99768A567F45}"/>
          </ac:picMkLst>
        </pc:picChg>
        <pc:picChg chg="add del mod ord">
          <ac:chgData name="Hawkins, Keith" userId="S::keihawk@siue.edu::67b03e4a-ef83-4559-8488-00a286732a46" providerId="AD" clId="Web-{750DBA0E-D591-A0EB-8D15-5CB00936FBA9}" dt="2025-11-18T23:01:53.260" v="1229"/>
          <ac:picMkLst>
            <pc:docMk/>
            <pc:sldMk cId="1003573696" sldId="266"/>
            <ac:picMk id="14" creationId="{4DFD80F2-8760-3C47-4EF4-8861BE5B0AEF}"/>
          </ac:picMkLst>
        </pc:picChg>
      </pc:sldChg>
      <pc:sldChg chg="addSp delSp modSp new mod setBg">
        <pc:chgData name="Hawkins, Keith" userId="S::keihawk@siue.edu::67b03e4a-ef83-4559-8488-00a286732a46" providerId="AD" clId="Web-{750DBA0E-D591-A0EB-8D15-5CB00936FBA9}" dt="2025-11-18T23:13:46.340" v="1263" actId="20577"/>
        <pc:sldMkLst>
          <pc:docMk/>
          <pc:sldMk cId="575412545" sldId="267"/>
        </pc:sldMkLst>
        <pc:spChg chg="mod">
          <ac:chgData name="Hawkins, Keith" userId="S::keihawk@siue.edu::67b03e4a-ef83-4559-8488-00a286732a46" providerId="AD" clId="Web-{750DBA0E-D591-A0EB-8D15-5CB00936FBA9}" dt="2025-11-18T23:13:13.182" v="1258"/>
          <ac:spMkLst>
            <pc:docMk/>
            <pc:sldMk cId="575412545" sldId="267"/>
            <ac:spMk id="2" creationId="{19B51F98-850F-FC95-59E0-CCD4FAA5C6CC}"/>
          </ac:spMkLst>
        </pc:spChg>
        <pc:spChg chg="del">
          <ac:chgData name="Hawkins, Keith" userId="S::keihawk@siue.edu::67b03e4a-ef83-4559-8488-00a286732a46" providerId="AD" clId="Web-{750DBA0E-D591-A0EB-8D15-5CB00936FBA9}" dt="2025-11-18T22:15:35.561" v="229"/>
          <ac:spMkLst>
            <pc:docMk/>
            <pc:sldMk cId="575412545" sldId="267"/>
            <ac:spMk id="3" creationId="{481524E4-53E7-075C-6841-70ADB9E52F16}"/>
          </ac:spMkLst>
        </pc:spChg>
        <pc:spChg chg="add del">
          <ac:chgData name="Hawkins, Keith" userId="S::keihawk@siue.edu::67b03e4a-ef83-4559-8488-00a286732a46" providerId="AD" clId="Web-{750DBA0E-D591-A0EB-8D15-5CB00936FBA9}" dt="2025-11-18T22:17:48.931" v="269"/>
          <ac:spMkLst>
            <pc:docMk/>
            <pc:sldMk cId="575412545" sldId="267"/>
            <ac:spMk id="13" creationId="{7C98A213-5994-475E-B327-DC6EC27FBA8B}"/>
          </ac:spMkLst>
        </pc:spChg>
        <pc:spChg chg="add del">
          <ac:chgData name="Hawkins, Keith" userId="S::keihawk@siue.edu::67b03e4a-ef83-4559-8488-00a286732a46" providerId="AD" clId="Web-{750DBA0E-D591-A0EB-8D15-5CB00936FBA9}" dt="2025-11-18T22:17:48.931" v="269"/>
          <ac:spMkLst>
            <pc:docMk/>
            <pc:sldMk cId="575412545" sldId="267"/>
            <ac:spMk id="15" creationId="{4B030A0D-0DAD-4A99-89BB-419527D6A64B}"/>
          </ac:spMkLst>
        </pc:spChg>
        <pc:spChg chg="add mod ord">
          <ac:chgData name="Hawkins, Keith" userId="S::keihawk@siue.edu::67b03e4a-ef83-4559-8488-00a286732a46" providerId="AD" clId="Web-{750DBA0E-D591-A0EB-8D15-5CB00936FBA9}" dt="2025-11-18T23:13:46.340" v="1263" actId="20577"/>
          <ac:spMkLst>
            <pc:docMk/>
            <pc:sldMk cId="575412545" sldId="267"/>
            <ac:spMk id="19" creationId="{E759B924-A2DA-FFB6-0244-37B6202DD6B4}"/>
          </ac:spMkLst>
        </pc:spChg>
        <pc:spChg chg="add del">
          <ac:chgData name="Hawkins, Keith" userId="S::keihawk@siue.edu::67b03e4a-ef83-4559-8488-00a286732a46" providerId="AD" clId="Web-{750DBA0E-D591-A0EB-8D15-5CB00936FBA9}" dt="2025-11-18T22:18:37.935" v="272"/>
          <ac:spMkLst>
            <pc:docMk/>
            <pc:sldMk cId="575412545" sldId="267"/>
            <ac:spMk id="22" creationId="{0550F5B9-399F-4FAD-AE6C-ED65F9A43A74}"/>
          </ac:spMkLst>
        </pc:spChg>
        <pc:spChg chg="add del">
          <ac:chgData name="Hawkins, Keith" userId="S::keihawk@siue.edu::67b03e4a-ef83-4559-8488-00a286732a46" providerId="AD" clId="Web-{750DBA0E-D591-A0EB-8D15-5CB00936FBA9}" dt="2025-11-18T22:18:37.935" v="272"/>
          <ac:spMkLst>
            <pc:docMk/>
            <pc:sldMk cId="575412545" sldId="267"/>
            <ac:spMk id="24" creationId="{C062E60F-5CD4-4268-8359-8076634680E5}"/>
          </ac:spMkLst>
        </pc:spChg>
        <pc:spChg chg="add del">
          <ac:chgData name="Hawkins, Keith" userId="S::keihawk@siue.edu::67b03e4a-ef83-4559-8488-00a286732a46" providerId="AD" clId="Web-{750DBA0E-D591-A0EB-8D15-5CB00936FBA9}" dt="2025-11-18T22:18:37.935" v="272"/>
          <ac:spMkLst>
            <pc:docMk/>
            <pc:sldMk cId="575412545" sldId="267"/>
            <ac:spMk id="26" creationId="{BB341EC3-1810-4D33-BA3F-E2D0AA0ECFB6}"/>
          </ac:spMkLst>
        </pc:spChg>
        <pc:spChg chg="add del">
          <ac:chgData name="Hawkins, Keith" userId="S::keihawk@siue.edu::67b03e4a-ef83-4559-8488-00a286732a46" providerId="AD" clId="Web-{750DBA0E-D591-A0EB-8D15-5CB00936FBA9}" dt="2025-11-18T22:18:37.935" v="272"/>
          <ac:spMkLst>
            <pc:docMk/>
            <pc:sldMk cId="575412545" sldId="267"/>
            <ac:spMk id="28" creationId="{10127CDE-2B99-47A8-BB3C-7D17519105E0}"/>
          </ac:spMkLst>
        </pc:spChg>
        <pc:spChg chg="add del">
          <ac:chgData name="Hawkins, Keith" userId="S::keihawk@siue.edu::67b03e4a-ef83-4559-8488-00a286732a46" providerId="AD" clId="Web-{750DBA0E-D591-A0EB-8D15-5CB00936FBA9}" dt="2025-11-18T22:19:26.751" v="274"/>
          <ac:spMkLst>
            <pc:docMk/>
            <pc:sldMk cId="575412545" sldId="267"/>
            <ac:spMk id="33" creationId="{114C78B5-EC6B-4A39-8860-705100867457}"/>
          </ac:spMkLst>
        </pc:spChg>
        <pc:spChg chg="add del">
          <ac:chgData name="Hawkins, Keith" userId="S::keihawk@siue.edu::67b03e4a-ef83-4559-8488-00a286732a46" providerId="AD" clId="Web-{750DBA0E-D591-A0EB-8D15-5CB00936FBA9}" dt="2025-11-18T22:20:43.192" v="278"/>
          <ac:spMkLst>
            <pc:docMk/>
            <pc:sldMk cId="575412545" sldId="267"/>
            <ac:spMk id="42" creationId="{1E9986A5-A7D1-4022-BAC0-885FB7A141AE}"/>
          </ac:spMkLst>
        </pc:spChg>
        <pc:spChg chg="add del">
          <ac:chgData name="Hawkins, Keith" userId="S::keihawk@siue.edu::67b03e4a-ef83-4559-8488-00a286732a46" providerId="AD" clId="Web-{750DBA0E-D591-A0EB-8D15-5CB00936FBA9}" dt="2025-11-18T22:20:43.192" v="278"/>
          <ac:spMkLst>
            <pc:docMk/>
            <pc:sldMk cId="575412545" sldId="267"/>
            <ac:spMk id="44" creationId="{D2758DA7-6A89-49A1-B9F5-546D993242F8}"/>
          </ac:spMkLst>
        </pc:spChg>
        <pc:spChg chg="add del">
          <ac:chgData name="Hawkins, Keith" userId="S::keihawk@siue.edu::67b03e4a-ef83-4559-8488-00a286732a46" providerId="AD" clId="Web-{750DBA0E-D591-A0EB-8D15-5CB00936FBA9}" dt="2025-11-18T22:20:43.177" v="277"/>
          <ac:spMkLst>
            <pc:docMk/>
            <pc:sldMk cId="575412545" sldId="267"/>
            <ac:spMk id="49" creationId="{D7DC14DB-B8F9-4B8E-BB6F-1CC0293C9816}"/>
          </ac:spMkLst>
        </pc:spChg>
        <pc:spChg chg="add del">
          <ac:chgData name="Hawkins, Keith" userId="S::keihawk@siue.edu::67b03e4a-ef83-4559-8488-00a286732a46" providerId="AD" clId="Web-{750DBA0E-D591-A0EB-8D15-5CB00936FBA9}" dt="2025-11-18T22:20:43.177" v="277"/>
          <ac:spMkLst>
            <pc:docMk/>
            <pc:sldMk cId="575412545" sldId="267"/>
            <ac:spMk id="51" creationId="{48C5EC73-3999-4CE9-A304-0A33B43114BE}"/>
          </ac:spMkLst>
        </pc:spChg>
        <pc:spChg chg="add del">
          <ac:chgData name="Hawkins, Keith" userId="S::keihawk@siue.edu::67b03e4a-ef83-4559-8488-00a286732a46" providerId="AD" clId="Web-{750DBA0E-D591-A0EB-8D15-5CB00936FBA9}" dt="2025-11-18T22:20:43.177" v="277"/>
          <ac:spMkLst>
            <pc:docMk/>
            <pc:sldMk cId="575412545" sldId="267"/>
            <ac:spMk id="61" creationId="{7B15D645-CAC7-46F1-BA18-D731D08909AB}"/>
          </ac:spMkLst>
        </pc:spChg>
        <pc:spChg chg="add del">
          <ac:chgData name="Hawkins, Keith" userId="S::keihawk@siue.edu::67b03e4a-ef83-4559-8488-00a286732a46" providerId="AD" clId="Web-{750DBA0E-D591-A0EB-8D15-5CB00936FBA9}" dt="2025-11-18T22:20:43.177" v="277"/>
          <ac:spMkLst>
            <pc:docMk/>
            <pc:sldMk cId="575412545" sldId="267"/>
            <ac:spMk id="75" creationId="{DC953D31-C1A7-4FC4-8CDF-85E2F34ABF30}"/>
          </ac:spMkLst>
        </pc:spChg>
        <pc:spChg chg="add del">
          <ac:chgData name="Hawkins, Keith" userId="S::keihawk@siue.edu::67b03e4a-ef83-4559-8488-00a286732a46" providerId="AD" clId="Web-{750DBA0E-D591-A0EB-8D15-5CB00936FBA9}" dt="2025-11-18T23:13:13.182" v="1258"/>
          <ac:spMkLst>
            <pc:docMk/>
            <pc:sldMk cId="575412545" sldId="267"/>
            <ac:spMk id="83" creationId="{D4A147F1-9FD9-4A8C-B704-F73CCD6F5871}"/>
          </ac:spMkLst>
        </pc:spChg>
        <pc:spChg chg="add del">
          <ac:chgData name="Hawkins, Keith" userId="S::keihawk@siue.edu::67b03e4a-ef83-4559-8488-00a286732a46" providerId="AD" clId="Web-{750DBA0E-D591-A0EB-8D15-5CB00936FBA9}" dt="2025-11-18T23:13:13.182" v="1258"/>
          <ac:spMkLst>
            <pc:docMk/>
            <pc:sldMk cId="575412545" sldId="267"/>
            <ac:spMk id="85" creationId="{EAD26B3D-BC93-4B80-BC43-54B858DE35E0}"/>
          </ac:spMkLst>
        </pc:spChg>
        <pc:spChg chg="add del">
          <ac:chgData name="Hawkins, Keith" userId="S::keihawk@siue.edu::67b03e4a-ef83-4559-8488-00a286732a46" providerId="AD" clId="Web-{750DBA0E-D591-A0EB-8D15-5CB00936FBA9}" dt="2025-11-18T23:13:13.182" v="1258"/>
          <ac:spMkLst>
            <pc:docMk/>
            <pc:sldMk cId="575412545" sldId="267"/>
            <ac:spMk id="90" creationId="{D75A5B51-0925-4835-8511-A0DD17EAA97C}"/>
          </ac:spMkLst>
        </pc:spChg>
        <pc:spChg chg="add del">
          <ac:chgData name="Hawkins, Keith" userId="S::keihawk@siue.edu::67b03e4a-ef83-4559-8488-00a286732a46" providerId="AD" clId="Web-{750DBA0E-D591-A0EB-8D15-5CB00936FBA9}" dt="2025-11-18T23:13:13.182" v="1258"/>
          <ac:spMkLst>
            <pc:docMk/>
            <pc:sldMk cId="575412545" sldId="267"/>
            <ac:spMk id="92" creationId="{5CDFD20D-8E4F-4E3A-AF87-93F23E0DBFB3}"/>
          </ac:spMkLst>
        </pc:spChg>
        <pc:grpChg chg="del">
          <ac:chgData name="Hawkins, Keith" userId="S::keihawk@siue.edu::67b03e4a-ef83-4559-8488-00a286732a46" providerId="AD" clId="Web-{750DBA0E-D591-A0EB-8D15-5CB00936FBA9}" dt="2025-11-18T22:19:26.751" v="274"/>
          <ac:grpSpMkLst>
            <pc:docMk/>
            <pc:sldMk cId="575412545" sldId="267"/>
            <ac:grpSpMk id="35" creationId="{A50943B0-FDF7-4C2C-B784-9208C945A8C3}"/>
          </ac:grpSpMkLst>
        </pc:grpChg>
        <pc:picChg chg="add mod ord modCrop">
          <ac:chgData name="Hawkins, Keith" userId="S::keihawk@siue.edu::67b03e4a-ef83-4559-8488-00a286732a46" providerId="AD" clId="Web-{750DBA0E-D591-A0EB-8D15-5CB00936FBA9}" dt="2025-11-18T23:13:13.182" v="1258"/>
          <ac:picMkLst>
            <pc:docMk/>
            <pc:sldMk cId="575412545" sldId="267"/>
            <ac:picMk id="4" creationId="{A4266CE8-2A11-B1D1-EEBF-1C5FD5266997}"/>
          </ac:picMkLst>
        </pc:picChg>
        <pc:picChg chg="add del mod">
          <ac:chgData name="Hawkins, Keith" userId="S::keihawk@siue.edu::67b03e4a-ef83-4559-8488-00a286732a46" providerId="AD" clId="Web-{750DBA0E-D591-A0EB-8D15-5CB00936FBA9}" dt="2025-11-18T22:16:02.499" v="232"/>
          <ac:picMkLst>
            <pc:docMk/>
            <pc:sldMk cId="575412545" sldId="267"/>
            <ac:picMk id="5" creationId="{FC1CDCEF-D020-4382-C907-35D061AFC31E}"/>
          </ac:picMkLst>
        </pc:picChg>
        <pc:picChg chg="add mod ord modCrop">
          <ac:chgData name="Hawkins, Keith" userId="S::keihawk@siue.edu::67b03e4a-ef83-4559-8488-00a286732a46" providerId="AD" clId="Web-{750DBA0E-D591-A0EB-8D15-5CB00936FBA9}" dt="2025-11-18T23:13:13.182" v="1258"/>
          <ac:picMkLst>
            <pc:docMk/>
            <pc:sldMk cId="575412545" sldId="267"/>
            <ac:picMk id="6" creationId="{FCB24AF6-53C7-B652-0034-5CC376EE3E70}"/>
          </ac:picMkLst>
        </pc:picChg>
        <pc:picChg chg="add del mod">
          <ac:chgData name="Hawkins, Keith" userId="S::keihawk@siue.edu::67b03e4a-ef83-4559-8488-00a286732a46" providerId="AD" clId="Web-{750DBA0E-D591-A0EB-8D15-5CB00936FBA9}" dt="2025-11-18T22:16:47.831" v="236"/>
          <ac:picMkLst>
            <pc:docMk/>
            <pc:sldMk cId="575412545" sldId="267"/>
            <ac:picMk id="7" creationId="{520B520C-1160-0257-89CC-B98D6E132839}"/>
          </ac:picMkLst>
        </pc:picChg>
        <pc:picChg chg="add mod ord">
          <ac:chgData name="Hawkins, Keith" userId="S::keihawk@siue.edu::67b03e4a-ef83-4559-8488-00a286732a46" providerId="AD" clId="Web-{750DBA0E-D591-A0EB-8D15-5CB00936FBA9}" dt="2025-11-18T23:13:13.182" v="1258"/>
          <ac:picMkLst>
            <pc:docMk/>
            <pc:sldMk cId="575412545" sldId="267"/>
            <ac:picMk id="8" creationId="{AFF8C163-5BFC-EF47-5BDE-127BB872302F}"/>
          </ac:picMkLst>
        </pc:picChg>
        <pc:picChg chg="add del">
          <ac:chgData name="Hawkins, Keith" userId="S::keihawk@siue.edu::67b03e4a-ef83-4559-8488-00a286732a46" providerId="AD" clId="Web-{750DBA0E-D591-A0EB-8D15-5CB00936FBA9}" dt="2025-11-18T23:13:13.182" v="1258"/>
          <ac:picMkLst>
            <pc:docMk/>
            <pc:sldMk cId="575412545" sldId="267"/>
            <ac:picMk id="84" creationId="{5F8F69AD-D24F-4B8B-938D-75DCB1A43630}"/>
          </ac:picMkLst>
        </pc:picChg>
      </pc:sldChg>
      <pc:sldChg chg="del">
        <pc:chgData name="Hawkins, Keith" userId="S::keihawk@siue.edu::67b03e4a-ef83-4559-8488-00a286732a46" providerId="AD" clId="Web-{750DBA0E-D591-A0EB-8D15-5CB00936FBA9}" dt="2025-11-18T23:23:57.149" v="1360"/>
        <pc:sldMkLst>
          <pc:docMk/>
          <pc:sldMk cId="43826116" sldId="268"/>
        </pc:sldMkLst>
      </pc:sldChg>
      <pc:sldChg chg="del">
        <pc:chgData name="Hawkins, Keith" userId="S::keihawk@siue.edu::67b03e4a-ef83-4559-8488-00a286732a46" providerId="AD" clId="Web-{750DBA0E-D591-A0EB-8D15-5CB00936FBA9}" dt="2025-11-18T23:22:20.711" v="1359"/>
        <pc:sldMkLst>
          <pc:docMk/>
          <pc:sldMk cId="907009333" sldId="269"/>
        </pc:sldMkLst>
      </pc:sldChg>
      <pc:sldChg chg="modSp new del">
        <pc:chgData name="Hawkins, Keith" userId="S::keihawk@siue.edu::67b03e4a-ef83-4559-8488-00a286732a46" providerId="AD" clId="Web-{750DBA0E-D591-A0EB-8D15-5CB00936FBA9}" dt="2025-11-18T22:54:29.795" v="1191"/>
        <pc:sldMkLst>
          <pc:docMk/>
          <pc:sldMk cId="992058173" sldId="272"/>
        </pc:sldMkLst>
        <pc:spChg chg="mod">
          <ac:chgData name="Hawkins, Keith" userId="S::keihawk@siue.edu::67b03e4a-ef83-4559-8488-00a286732a46" providerId="AD" clId="Web-{750DBA0E-D591-A0EB-8D15-5CB00936FBA9}" dt="2025-11-18T22:54:25.092" v="1190" actId="20577"/>
          <ac:spMkLst>
            <pc:docMk/>
            <pc:sldMk cId="992058173" sldId="272"/>
            <ac:spMk id="2" creationId="{8169C732-5385-244B-E9F1-F6DD239E656B}"/>
          </ac:spMkLst>
        </pc:spChg>
      </pc:sldChg>
      <pc:sldChg chg="modSp new del">
        <pc:chgData name="Hawkins, Keith" userId="S::keihawk@siue.edu::67b03e4a-ef83-4559-8488-00a286732a46" providerId="AD" clId="Web-{750DBA0E-D591-A0EB-8D15-5CB00936FBA9}" dt="2025-11-18T23:18:53.879" v="1315"/>
        <pc:sldMkLst>
          <pc:docMk/>
          <pc:sldMk cId="1619030365" sldId="274"/>
        </pc:sldMkLst>
        <pc:spChg chg="mod">
          <ac:chgData name="Hawkins, Keith" userId="S::keihawk@siue.edu::67b03e4a-ef83-4559-8488-00a286732a46" providerId="AD" clId="Web-{750DBA0E-D591-A0EB-8D15-5CB00936FBA9}" dt="2025-11-18T23:15:16.671" v="1274" actId="20577"/>
          <ac:spMkLst>
            <pc:docMk/>
            <pc:sldMk cId="1619030365" sldId="274"/>
            <ac:spMk id="2" creationId="{9F928EA8-1B5D-AC9C-4B08-AF22AC212067}"/>
          </ac:spMkLst>
        </pc:spChg>
        <pc:spChg chg="mod">
          <ac:chgData name="Hawkins, Keith" userId="S::keihawk@siue.edu::67b03e4a-ef83-4559-8488-00a286732a46" providerId="AD" clId="Web-{750DBA0E-D591-A0EB-8D15-5CB00936FBA9}" dt="2025-11-18T23:15:27.078" v="1277" actId="20577"/>
          <ac:spMkLst>
            <pc:docMk/>
            <pc:sldMk cId="1619030365" sldId="274"/>
            <ac:spMk id="3" creationId="{9DEF463B-0C9A-9A1B-8D65-9126808B4F2D}"/>
          </ac:spMkLst>
        </pc:spChg>
      </pc:sldChg>
      <pc:sldChg chg="addSp delSp modSp add replId">
        <pc:chgData name="Hawkins, Keith" userId="S::keihawk@siue.edu::67b03e4a-ef83-4559-8488-00a286732a46" providerId="AD" clId="Web-{750DBA0E-D591-A0EB-8D15-5CB00936FBA9}" dt="2025-11-18T23:32:28.303" v="1502" actId="1076"/>
        <pc:sldMkLst>
          <pc:docMk/>
          <pc:sldMk cId="2341067088" sldId="275"/>
        </pc:sldMkLst>
        <pc:spChg chg="mod">
          <ac:chgData name="Hawkins, Keith" userId="S::keihawk@siue.edu::67b03e4a-ef83-4559-8488-00a286732a46" providerId="AD" clId="Web-{750DBA0E-D591-A0EB-8D15-5CB00936FBA9}" dt="2025-11-18T23:20:07.459" v="1340" actId="20577"/>
          <ac:spMkLst>
            <pc:docMk/>
            <pc:sldMk cId="2341067088" sldId="275"/>
            <ac:spMk id="2" creationId="{DC6122C6-C67D-60F5-DF34-E0EF4DDBC15B}"/>
          </ac:spMkLst>
        </pc:spChg>
        <pc:spChg chg="mod">
          <ac:chgData name="Hawkins, Keith" userId="S::keihawk@siue.edu::67b03e4a-ef83-4559-8488-00a286732a46" providerId="AD" clId="Web-{750DBA0E-D591-A0EB-8D15-5CB00936FBA9}" dt="2025-11-18T23:32:28.303" v="1502" actId="1076"/>
          <ac:spMkLst>
            <pc:docMk/>
            <pc:sldMk cId="2341067088" sldId="275"/>
            <ac:spMk id="3" creationId="{70D807C5-62C0-2F8F-8CCF-981306B8A279}"/>
          </ac:spMkLst>
        </pc:spChg>
        <pc:spChg chg="add mod">
          <ac:chgData name="Hawkins, Keith" userId="S::keihawk@siue.edu::67b03e4a-ef83-4559-8488-00a286732a46" providerId="AD" clId="Web-{750DBA0E-D591-A0EB-8D15-5CB00936FBA9}" dt="2025-11-18T23:30:15.314" v="1465" actId="1076"/>
          <ac:spMkLst>
            <pc:docMk/>
            <pc:sldMk cId="2341067088" sldId="275"/>
            <ac:spMk id="5" creationId="{5FD21153-672D-9016-23EC-47A9129A9F64}"/>
          </ac:spMkLst>
        </pc:spChg>
        <pc:spChg chg="add del mod">
          <ac:chgData name="Hawkins, Keith" userId="S::keihawk@siue.edu::67b03e4a-ef83-4559-8488-00a286732a46" providerId="AD" clId="Web-{750DBA0E-D591-A0EB-8D15-5CB00936FBA9}" dt="2025-11-18T23:28:19.309" v="1416"/>
          <ac:spMkLst>
            <pc:docMk/>
            <pc:sldMk cId="2341067088" sldId="275"/>
            <ac:spMk id="6" creationId="{2F1E0582-2AF5-DCEB-0C0D-FF7DE856A079}"/>
          </ac:spMkLst>
        </pc:spChg>
        <pc:spChg chg="add mod">
          <ac:chgData name="Hawkins, Keith" userId="S::keihawk@siue.edu::67b03e4a-ef83-4559-8488-00a286732a46" providerId="AD" clId="Web-{750DBA0E-D591-A0EB-8D15-5CB00936FBA9}" dt="2025-11-18T23:32:17.099" v="1500" actId="1076"/>
          <ac:spMkLst>
            <pc:docMk/>
            <pc:sldMk cId="2341067088" sldId="275"/>
            <ac:spMk id="7" creationId="{DA9051CE-5FDC-1F47-3320-CFA5CE9F9E38}"/>
          </ac:spMkLst>
        </pc:spChg>
        <pc:picChg chg="del">
          <ac:chgData name="Hawkins, Keith" userId="S::keihawk@siue.edu::67b03e4a-ef83-4559-8488-00a286732a46" providerId="AD" clId="Web-{750DBA0E-D591-A0EB-8D15-5CB00936FBA9}" dt="2025-11-18T23:16:38.829" v="1279"/>
          <ac:picMkLst>
            <pc:docMk/>
            <pc:sldMk cId="2341067088" sldId="275"/>
            <ac:picMk id="4" creationId="{A2F1D85D-3C88-831D-79F3-0DD971017503}"/>
          </ac:picMkLst>
        </pc:picChg>
      </pc:sldChg>
      <pc:sldChg chg="add del replId">
        <pc:chgData name="Hawkins, Keith" userId="S::keihawk@siue.edu::67b03e4a-ef83-4559-8488-00a286732a46" providerId="AD" clId="Web-{750DBA0E-D591-A0EB-8D15-5CB00936FBA9}" dt="2025-11-18T23:16:54.095" v="1282"/>
        <pc:sldMkLst>
          <pc:docMk/>
          <pc:sldMk cId="2386906638" sldId="276"/>
        </pc:sldMkLst>
      </pc:sldChg>
      <pc:sldChg chg="add del replId">
        <pc:chgData name="Hawkins, Keith" userId="S::keihawk@siue.edu::67b03e4a-ef83-4559-8488-00a286732a46" providerId="AD" clId="Web-{750DBA0E-D591-A0EB-8D15-5CB00936FBA9}" dt="2025-11-18T23:17:08.596" v="1285"/>
        <pc:sldMkLst>
          <pc:docMk/>
          <pc:sldMk cId="2784807302" sldId="276"/>
        </pc:sldMkLst>
      </pc:sldChg>
      <pc:sldChg chg="addSp modSp add replId">
        <pc:chgData name="Hawkins, Keith" userId="S::keihawk@siue.edu::67b03e4a-ef83-4559-8488-00a286732a46" providerId="AD" clId="Web-{750DBA0E-D591-A0EB-8D15-5CB00936FBA9}" dt="2025-11-18T23:22:18.710" v="1358" actId="20577"/>
        <pc:sldMkLst>
          <pc:docMk/>
          <pc:sldMk cId="3252983451" sldId="276"/>
        </pc:sldMkLst>
        <pc:spChg chg="mod">
          <ac:chgData name="Hawkins, Keith" userId="S::keihawk@siue.edu::67b03e4a-ef83-4559-8488-00a286732a46" providerId="AD" clId="Web-{750DBA0E-D591-A0EB-8D15-5CB00936FBA9}" dt="2025-11-18T23:21:17.350" v="1347" actId="20577"/>
          <ac:spMkLst>
            <pc:docMk/>
            <pc:sldMk cId="3252983451" sldId="276"/>
            <ac:spMk id="2" creationId="{D042F833-6549-84BB-A90E-64026C22D812}"/>
          </ac:spMkLst>
        </pc:spChg>
        <pc:spChg chg="mod">
          <ac:chgData name="Hawkins, Keith" userId="S::keihawk@siue.edu::67b03e4a-ef83-4559-8488-00a286732a46" providerId="AD" clId="Web-{750DBA0E-D591-A0EB-8D15-5CB00936FBA9}" dt="2025-11-18T23:21:22.866" v="1349" actId="20577"/>
          <ac:spMkLst>
            <pc:docMk/>
            <pc:sldMk cId="3252983451" sldId="276"/>
            <ac:spMk id="3" creationId="{14FC2228-9A57-F47D-6EE8-910EDD86BD38}"/>
          </ac:spMkLst>
        </pc:spChg>
        <pc:spChg chg="add mod">
          <ac:chgData name="Hawkins, Keith" userId="S::keihawk@siue.edu::67b03e4a-ef83-4559-8488-00a286732a46" providerId="AD" clId="Web-{750DBA0E-D591-A0EB-8D15-5CB00936FBA9}" dt="2025-11-18T23:22:18.710" v="1358" actId="20577"/>
          <ac:spMkLst>
            <pc:docMk/>
            <pc:sldMk cId="3252983451" sldId="276"/>
            <ac:spMk id="4" creationId="{A96D485D-FF83-6E7F-665C-7B7206320C34}"/>
          </ac:spMkLst>
        </pc:spChg>
      </pc:sldChg>
    </pc:docChg>
  </pc:docChgLst>
  <pc:docChgLst>
    <pc:chgData name="Cooper, SaDae" userId="S::sadcoop@siue.edu::bacffc47-8f65-4f8b-9f7a-1757f3caa626" providerId="AD" clId="Web-{49436114-3B4E-11F8-C02C-E0B9A7FD7810}"/>
    <pc:docChg chg="addSld delSld modSld">
      <pc:chgData name="Cooper, SaDae" userId="S::sadcoop@siue.edu::bacffc47-8f65-4f8b-9f7a-1757f3caa626" providerId="AD" clId="Web-{49436114-3B4E-11F8-C02C-E0B9A7FD7810}" dt="2025-11-18T23:48:42.182" v="1525" actId="14100"/>
      <pc:docMkLst>
        <pc:docMk/>
      </pc:docMkLst>
      <pc:sldChg chg="modSp">
        <pc:chgData name="Cooper, SaDae" userId="S::sadcoop@siue.edu::bacffc47-8f65-4f8b-9f7a-1757f3caa626" providerId="AD" clId="Web-{49436114-3B4E-11F8-C02C-E0B9A7FD7810}" dt="2025-11-18T22:28:40.985" v="483" actId="20577"/>
        <pc:sldMkLst>
          <pc:docMk/>
          <pc:sldMk cId="109857222" sldId="256"/>
        </pc:sldMkLst>
        <pc:spChg chg="mod">
          <ac:chgData name="Cooper, SaDae" userId="S::sadcoop@siue.edu::bacffc47-8f65-4f8b-9f7a-1757f3caa626" providerId="AD" clId="Web-{49436114-3B4E-11F8-C02C-E0B9A7FD7810}" dt="2025-11-18T22:28:40.985" v="483" actId="20577"/>
          <ac:spMkLst>
            <pc:docMk/>
            <pc:sldMk cId="109857222" sldId="256"/>
            <ac:spMk id="3" creationId="{00000000-0000-0000-0000-000000000000}"/>
          </ac:spMkLst>
        </pc:spChg>
      </pc:sldChg>
      <pc:sldChg chg="del">
        <pc:chgData name="Cooper, SaDae" userId="S::sadcoop@siue.edu::bacffc47-8f65-4f8b-9f7a-1757f3caa626" providerId="AD" clId="Web-{49436114-3B4E-11F8-C02C-E0B9A7FD7810}" dt="2025-11-18T23:38:57.241" v="1225"/>
        <pc:sldMkLst>
          <pc:docMk/>
          <pc:sldMk cId="3692164809" sldId="257"/>
        </pc:sldMkLst>
      </pc:sldChg>
      <pc:sldChg chg="modSp">
        <pc:chgData name="Cooper, SaDae" userId="S::sadcoop@siue.edu::bacffc47-8f65-4f8b-9f7a-1757f3caa626" providerId="AD" clId="Web-{49436114-3B4E-11F8-C02C-E0B9A7FD7810}" dt="2025-11-18T22:24:54.368" v="458" actId="20577"/>
        <pc:sldMkLst>
          <pc:docMk/>
          <pc:sldMk cId="2498755313" sldId="258"/>
        </pc:sldMkLst>
        <pc:spChg chg="mod">
          <ac:chgData name="Cooper, SaDae" userId="S::sadcoop@siue.edu::bacffc47-8f65-4f8b-9f7a-1757f3caa626" providerId="AD" clId="Web-{49436114-3B4E-11F8-C02C-E0B9A7FD7810}" dt="2025-11-18T22:24:54.368" v="458" actId="20577"/>
          <ac:spMkLst>
            <pc:docMk/>
            <pc:sldMk cId="2498755313" sldId="258"/>
            <ac:spMk id="2" creationId="{3DA9E4A0-7006-22B7-41CB-B79D6EBC5A36}"/>
          </ac:spMkLst>
        </pc:spChg>
        <pc:spChg chg="mod">
          <ac:chgData name="Cooper, SaDae" userId="S::sadcoop@siue.edu::bacffc47-8f65-4f8b-9f7a-1757f3caa626" providerId="AD" clId="Web-{49436114-3B4E-11F8-C02C-E0B9A7FD7810}" dt="2025-11-18T22:24:48.915" v="457" actId="20577"/>
          <ac:spMkLst>
            <pc:docMk/>
            <pc:sldMk cId="2498755313" sldId="258"/>
            <ac:spMk id="3" creationId="{04635891-1902-D6B9-B5C8-8B60050BFD0E}"/>
          </ac:spMkLst>
        </pc:spChg>
      </pc:sldChg>
      <pc:sldChg chg="modSp">
        <pc:chgData name="Cooper, SaDae" userId="S::sadcoop@siue.edu::bacffc47-8f65-4f8b-9f7a-1757f3caa626" providerId="AD" clId="Web-{49436114-3B4E-11F8-C02C-E0B9A7FD7810}" dt="2025-11-18T22:24:32.977" v="454" actId="20577"/>
        <pc:sldMkLst>
          <pc:docMk/>
          <pc:sldMk cId="2753936526" sldId="260"/>
        </pc:sldMkLst>
        <pc:spChg chg="mod">
          <ac:chgData name="Cooper, SaDae" userId="S::sadcoop@siue.edu::bacffc47-8f65-4f8b-9f7a-1757f3caa626" providerId="AD" clId="Web-{49436114-3B4E-11F8-C02C-E0B9A7FD7810}" dt="2025-11-18T22:24:32.977" v="454" actId="20577"/>
          <ac:spMkLst>
            <pc:docMk/>
            <pc:sldMk cId="2753936526" sldId="260"/>
            <ac:spMk id="2" creationId="{57782405-6C66-CD0F-0FA5-D183BF9B8AE3}"/>
          </ac:spMkLst>
        </pc:spChg>
        <pc:spChg chg="mod">
          <ac:chgData name="Cooper, SaDae" userId="S::sadcoop@siue.edu::bacffc47-8f65-4f8b-9f7a-1757f3caa626" providerId="AD" clId="Web-{49436114-3B4E-11F8-C02C-E0B9A7FD7810}" dt="2025-11-18T22:24:25.961" v="453" actId="20577"/>
          <ac:spMkLst>
            <pc:docMk/>
            <pc:sldMk cId="2753936526" sldId="260"/>
            <ac:spMk id="9" creationId="{35CF5042-1DCF-17DC-3C85-168C3B4AAFE6}"/>
          </ac:spMkLst>
        </pc:spChg>
      </pc:sldChg>
      <pc:sldChg chg="modSp">
        <pc:chgData name="Cooper, SaDae" userId="S::sadcoop@siue.edu::bacffc47-8f65-4f8b-9f7a-1757f3caa626" providerId="AD" clId="Web-{49436114-3B4E-11F8-C02C-E0B9A7FD7810}" dt="2025-11-18T23:43:35.841" v="1489" actId="20577"/>
        <pc:sldMkLst>
          <pc:docMk/>
          <pc:sldMk cId="3018420362" sldId="261"/>
        </pc:sldMkLst>
        <pc:spChg chg="mod">
          <ac:chgData name="Cooper, SaDae" userId="S::sadcoop@siue.edu::bacffc47-8f65-4f8b-9f7a-1757f3caa626" providerId="AD" clId="Web-{49436114-3B4E-11F8-C02C-E0B9A7FD7810}" dt="2025-11-18T23:43:35.841" v="1489" actId="20577"/>
          <ac:spMkLst>
            <pc:docMk/>
            <pc:sldMk cId="3018420362" sldId="261"/>
            <ac:spMk id="2" creationId="{1B51A444-BDF1-4DA4-B6E6-7BA76058D8D4}"/>
          </ac:spMkLst>
        </pc:spChg>
      </pc:sldChg>
      <pc:sldChg chg="del">
        <pc:chgData name="Cooper, SaDae" userId="S::sadcoop@siue.edu::bacffc47-8f65-4f8b-9f7a-1757f3caa626" providerId="AD" clId="Web-{49436114-3B4E-11F8-C02C-E0B9A7FD7810}" dt="2025-11-18T22:06:48.217" v="26"/>
        <pc:sldMkLst>
          <pc:docMk/>
          <pc:sldMk cId="3836268435" sldId="262"/>
        </pc:sldMkLst>
      </pc:sldChg>
      <pc:sldChg chg="modSp">
        <pc:chgData name="Cooper, SaDae" userId="S::sadcoop@siue.edu::bacffc47-8f65-4f8b-9f7a-1757f3caa626" providerId="AD" clId="Web-{49436114-3B4E-11F8-C02C-E0B9A7FD7810}" dt="2025-11-18T23:44:48.139" v="1516" actId="20577"/>
        <pc:sldMkLst>
          <pc:docMk/>
          <pc:sldMk cId="224886261" sldId="263"/>
        </pc:sldMkLst>
        <pc:spChg chg="mod">
          <ac:chgData name="Cooper, SaDae" userId="S::sadcoop@siue.edu::bacffc47-8f65-4f8b-9f7a-1757f3caa626" providerId="AD" clId="Web-{49436114-3B4E-11F8-C02C-E0B9A7FD7810}" dt="2025-11-18T23:44:48.139" v="1516" actId="20577"/>
          <ac:spMkLst>
            <pc:docMk/>
            <pc:sldMk cId="224886261" sldId="263"/>
            <ac:spMk id="2" creationId="{0F0B0C7A-694D-2488-8FD7-8927C226753B}"/>
          </ac:spMkLst>
        </pc:spChg>
      </pc:sldChg>
      <pc:sldChg chg="modSp new">
        <pc:chgData name="Cooper, SaDae" userId="S::sadcoop@siue.edu::bacffc47-8f65-4f8b-9f7a-1757f3caa626" providerId="AD" clId="Web-{49436114-3B4E-11F8-C02C-E0B9A7FD7810}" dt="2025-11-18T22:24:20.773" v="451" actId="20577"/>
        <pc:sldMkLst>
          <pc:docMk/>
          <pc:sldMk cId="2445130485" sldId="265"/>
        </pc:sldMkLst>
        <pc:spChg chg="mod">
          <ac:chgData name="Cooper, SaDae" userId="S::sadcoop@siue.edu::bacffc47-8f65-4f8b-9f7a-1757f3caa626" providerId="AD" clId="Web-{49436114-3B4E-11F8-C02C-E0B9A7FD7810}" dt="2025-11-18T22:21:42.075" v="444" actId="20577"/>
          <ac:spMkLst>
            <pc:docMk/>
            <pc:sldMk cId="2445130485" sldId="265"/>
            <ac:spMk id="2" creationId="{C426F929-4328-F9F6-ABD9-C10F6DC3124C}"/>
          </ac:spMkLst>
        </pc:spChg>
        <pc:spChg chg="mod">
          <ac:chgData name="Cooper, SaDae" userId="S::sadcoop@siue.edu::bacffc47-8f65-4f8b-9f7a-1757f3caa626" providerId="AD" clId="Web-{49436114-3B4E-11F8-C02C-E0B9A7FD7810}" dt="2025-11-18T22:24:20.773" v="451" actId="20577"/>
          <ac:spMkLst>
            <pc:docMk/>
            <pc:sldMk cId="2445130485" sldId="265"/>
            <ac:spMk id="3" creationId="{61664D12-B964-A8F6-49A1-0B1604103577}"/>
          </ac:spMkLst>
        </pc:spChg>
      </pc:sldChg>
      <pc:sldChg chg="modSp new">
        <pc:chgData name="Cooper, SaDae" userId="S::sadcoop@siue.edu::bacffc47-8f65-4f8b-9f7a-1757f3caa626" providerId="AD" clId="Web-{49436114-3B4E-11F8-C02C-E0B9A7FD7810}" dt="2025-11-18T23:38:39.662" v="1224" actId="20577"/>
        <pc:sldMkLst>
          <pc:docMk/>
          <pc:sldMk cId="1003573696" sldId="266"/>
        </pc:sldMkLst>
        <pc:spChg chg="mod">
          <ac:chgData name="Cooper, SaDae" userId="S::sadcoop@siue.edu::bacffc47-8f65-4f8b-9f7a-1757f3caa626" providerId="AD" clId="Web-{49436114-3B4E-11F8-C02C-E0B9A7FD7810}" dt="2025-11-18T22:06:16.309" v="25" actId="20577"/>
          <ac:spMkLst>
            <pc:docMk/>
            <pc:sldMk cId="1003573696" sldId="266"/>
            <ac:spMk id="2" creationId="{96BBAD7F-A86E-6B1A-47EB-F9C35B83417B}"/>
          </ac:spMkLst>
        </pc:spChg>
        <pc:spChg chg="mod">
          <ac:chgData name="Cooper, SaDae" userId="S::sadcoop@siue.edu::bacffc47-8f65-4f8b-9f7a-1757f3caa626" providerId="AD" clId="Web-{49436114-3B4E-11F8-C02C-E0B9A7FD7810}" dt="2025-11-18T23:38:39.662" v="1224" actId="20577"/>
          <ac:spMkLst>
            <pc:docMk/>
            <pc:sldMk cId="1003573696" sldId="266"/>
            <ac:spMk id="3" creationId="{8249A345-C53A-79FC-5F98-B0582BE1E32B}"/>
          </ac:spMkLst>
        </pc:spChg>
      </pc:sldChg>
      <pc:sldChg chg="new">
        <pc:chgData name="Cooper, SaDae" userId="S::sadcoop@siue.edu::bacffc47-8f65-4f8b-9f7a-1757f3caa626" providerId="AD" clId="Web-{49436114-3B4E-11F8-C02C-E0B9A7FD7810}" dt="2025-11-18T22:15:13.016" v="108"/>
        <pc:sldMkLst>
          <pc:docMk/>
          <pc:sldMk cId="43826116" sldId="268"/>
        </pc:sldMkLst>
      </pc:sldChg>
      <pc:sldChg chg="modSp new">
        <pc:chgData name="Cooper, SaDae" userId="S::sadcoop@siue.edu::bacffc47-8f65-4f8b-9f7a-1757f3caa626" providerId="AD" clId="Web-{49436114-3B4E-11F8-C02C-E0B9A7FD7810}" dt="2025-11-18T22:34:28.365" v="931" actId="20577"/>
        <pc:sldMkLst>
          <pc:docMk/>
          <pc:sldMk cId="907009333" sldId="269"/>
        </pc:sldMkLst>
        <pc:spChg chg="mod">
          <ac:chgData name="Cooper, SaDae" userId="S::sadcoop@siue.edu::bacffc47-8f65-4f8b-9f7a-1757f3caa626" providerId="AD" clId="Web-{49436114-3B4E-11F8-C02C-E0B9A7FD7810}" dt="2025-11-18T22:32:06.755" v="783" actId="20577"/>
          <ac:spMkLst>
            <pc:docMk/>
            <pc:sldMk cId="907009333" sldId="269"/>
            <ac:spMk id="2" creationId="{6D6295FD-220F-0F7C-2BE4-2EEE5AEC3568}"/>
          </ac:spMkLst>
        </pc:spChg>
        <pc:spChg chg="mod">
          <ac:chgData name="Cooper, SaDae" userId="S::sadcoop@siue.edu::bacffc47-8f65-4f8b-9f7a-1757f3caa626" providerId="AD" clId="Web-{49436114-3B4E-11F8-C02C-E0B9A7FD7810}" dt="2025-11-18T22:34:28.365" v="931" actId="20577"/>
          <ac:spMkLst>
            <pc:docMk/>
            <pc:sldMk cId="907009333" sldId="269"/>
            <ac:spMk id="3" creationId="{DCEBF673-7DC8-4677-2F40-1D148E727FB3}"/>
          </ac:spMkLst>
        </pc:spChg>
      </pc:sldChg>
      <pc:sldChg chg="addSp delSp modSp new">
        <pc:chgData name="Cooper, SaDae" userId="S::sadcoop@siue.edu::bacffc47-8f65-4f8b-9f7a-1757f3caa626" providerId="AD" clId="Web-{49436114-3B4E-11F8-C02C-E0B9A7FD7810}" dt="2025-11-18T23:44:53.514" v="1518" actId="20577"/>
        <pc:sldMkLst>
          <pc:docMk/>
          <pc:sldMk cId="3139595054" sldId="270"/>
        </pc:sldMkLst>
        <pc:spChg chg="mod">
          <ac:chgData name="Cooper, SaDae" userId="S::sadcoop@siue.edu::bacffc47-8f65-4f8b-9f7a-1757f3caa626" providerId="AD" clId="Web-{49436114-3B4E-11F8-C02C-E0B9A7FD7810}" dt="2025-11-18T23:44:53.514" v="1518" actId="20577"/>
          <ac:spMkLst>
            <pc:docMk/>
            <pc:sldMk cId="3139595054" sldId="270"/>
            <ac:spMk id="2" creationId="{03D8FFD7-C9A6-EEF4-654D-CBD2DF775F94}"/>
          </ac:spMkLst>
        </pc:spChg>
        <pc:spChg chg="mod">
          <ac:chgData name="Cooper, SaDae" userId="S::sadcoop@siue.edu::bacffc47-8f65-4f8b-9f7a-1757f3caa626" providerId="AD" clId="Web-{49436114-3B4E-11F8-C02C-E0B9A7FD7810}" dt="2025-11-18T23:42:54.059" v="1482" actId="20577"/>
          <ac:spMkLst>
            <pc:docMk/>
            <pc:sldMk cId="3139595054" sldId="270"/>
            <ac:spMk id="3" creationId="{FB2BB721-CE35-CEE0-899B-05AA6092CA1E}"/>
          </ac:spMkLst>
        </pc:spChg>
        <pc:spChg chg="add mod">
          <ac:chgData name="Cooper, SaDae" userId="S::sadcoop@siue.edu::bacffc47-8f65-4f8b-9f7a-1757f3caa626" providerId="AD" clId="Web-{49436114-3B4E-11F8-C02C-E0B9A7FD7810}" dt="2025-11-18T23:44:29.139" v="1515" actId="20577"/>
          <ac:spMkLst>
            <pc:docMk/>
            <pc:sldMk cId="3139595054" sldId="270"/>
            <ac:spMk id="4" creationId="{8E7367EE-3DFC-0B65-C4D7-51F443991E21}"/>
          </ac:spMkLst>
        </pc:spChg>
        <pc:spChg chg="add del mod">
          <ac:chgData name="Cooper, SaDae" userId="S::sadcoop@siue.edu::bacffc47-8f65-4f8b-9f7a-1757f3caa626" providerId="AD" clId="Web-{49436114-3B4E-11F8-C02C-E0B9A7FD7810}" dt="2025-11-18T22:36:45.835" v="951"/>
          <ac:spMkLst>
            <pc:docMk/>
            <pc:sldMk cId="3139595054" sldId="270"/>
            <ac:spMk id="4" creationId="{9B1A6D2E-AD86-6222-8694-94A17A5E7DE1}"/>
          </ac:spMkLst>
        </pc:spChg>
        <pc:spChg chg="add del">
          <ac:chgData name="Cooper, SaDae" userId="S::sadcoop@siue.edu::bacffc47-8f65-4f8b-9f7a-1757f3caa626" providerId="AD" clId="Web-{49436114-3B4E-11F8-C02C-E0B9A7FD7810}" dt="2025-11-18T22:37:02.163" v="954"/>
          <ac:spMkLst>
            <pc:docMk/>
            <pc:sldMk cId="3139595054" sldId="270"/>
            <ac:spMk id="5" creationId="{86FE31BB-47AB-4C3D-6459-FF8CE70D3B46}"/>
          </ac:spMkLst>
        </pc:spChg>
        <pc:spChg chg="add del">
          <ac:chgData name="Cooper, SaDae" userId="S::sadcoop@siue.edu::bacffc47-8f65-4f8b-9f7a-1757f3caa626" providerId="AD" clId="Web-{49436114-3B4E-11F8-C02C-E0B9A7FD7810}" dt="2025-11-18T22:37:21.509" v="956"/>
          <ac:spMkLst>
            <pc:docMk/>
            <pc:sldMk cId="3139595054" sldId="270"/>
            <ac:spMk id="6" creationId="{15F8663F-A579-3B82-CFA8-FB605DE4E7A3}"/>
          </ac:spMkLst>
        </pc:spChg>
        <pc:spChg chg="add del">
          <ac:chgData name="Cooper, SaDae" userId="S::sadcoop@siue.edu::bacffc47-8f65-4f8b-9f7a-1757f3caa626" providerId="AD" clId="Web-{49436114-3B4E-11F8-C02C-E0B9A7FD7810}" dt="2025-11-18T22:37:43.527" v="961"/>
          <ac:spMkLst>
            <pc:docMk/>
            <pc:sldMk cId="3139595054" sldId="270"/>
            <ac:spMk id="7" creationId="{1FBF4EC6-3808-55A9-1A73-33E182E4FA53}"/>
          </ac:spMkLst>
        </pc:spChg>
        <pc:spChg chg="mod">
          <ac:chgData name="Cooper, SaDae" userId="S::sadcoop@siue.edu::bacffc47-8f65-4f8b-9f7a-1757f3caa626" providerId="AD" clId="Web-{49436114-3B4E-11F8-C02C-E0B9A7FD7810}" dt="2025-11-18T23:44:04.982" v="1500" actId="1076"/>
          <ac:spMkLst>
            <pc:docMk/>
            <pc:sldMk cId="3139595054" sldId="270"/>
            <ac:spMk id="9" creationId="{A5B3ABE2-0F37-82B1-1216-B5606B0B914C}"/>
          </ac:spMkLst>
        </pc:spChg>
      </pc:sldChg>
      <pc:sldChg chg="modSp new">
        <pc:chgData name="Cooper, SaDae" userId="S::sadcoop@siue.edu::bacffc47-8f65-4f8b-9f7a-1757f3caa626" providerId="AD" clId="Web-{49436114-3B4E-11F8-C02C-E0B9A7FD7810}" dt="2025-11-18T23:39:19.476" v="1228" actId="20577"/>
        <pc:sldMkLst>
          <pc:docMk/>
          <pc:sldMk cId="3128852363" sldId="272"/>
        </pc:sldMkLst>
        <pc:spChg chg="mod">
          <ac:chgData name="Cooper, SaDae" userId="S::sadcoop@siue.edu::bacffc47-8f65-4f8b-9f7a-1757f3caa626" providerId="AD" clId="Web-{49436114-3B4E-11F8-C02C-E0B9A7FD7810}" dt="2025-11-18T23:39:19.476" v="1228" actId="20577"/>
          <ac:spMkLst>
            <pc:docMk/>
            <pc:sldMk cId="3128852363" sldId="272"/>
            <ac:spMk id="2" creationId="{5E5F7E2D-749A-9425-DDCC-0C2035197975}"/>
          </ac:spMkLst>
        </pc:spChg>
      </pc:sldChg>
      <pc:sldChg chg="del">
        <pc:chgData name="Cooper, SaDae" userId="S::sadcoop@siue.edu::bacffc47-8f65-4f8b-9f7a-1757f3caa626" providerId="AD" clId="Web-{49436114-3B4E-11F8-C02C-E0B9A7FD7810}" dt="2025-11-18T23:39:44.899" v="1229"/>
        <pc:sldMkLst>
          <pc:docMk/>
          <pc:sldMk cId="2511533922" sldId="273"/>
        </pc:sldMkLst>
      </pc:sldChg>
      <pc:sldChg chg="modSp">
        <pc:chgData name="Cooper, SaDae" userId="S::sadcoop@siue.edu::bacffc47-8f65-4f8b-9f7a-1757f3caa626" providerId="AD" clId="Web-{49436114-3B4E-11F8-C02C-E0B9A7FD7810}" dt="2025-11-18T23:39:10.319" v="1227" actId="20577"/>
        <pc:sldMkLst>
          <pc:docMk/>
          <pc:sldMk cId="2341067088" sldId="275"/>
        </pc:sldMkLst>
        <pc:spChg chg="mod">
          <ac:chgData name="Cooper, SaDae" userId="S::sadcoop@siue.edu::bacffc47-8f65-4f8b-9f7a-1757f3caa626" providerId="AD" clId="Web-{49436114-3B4E-11F8-C02C-E0B9A7FD7810}" dt="2025-11-18T23:39:10.319" v="1227" actId="20577"/>
          <ac:spMkLst>
            <pc:docMk/>
            <pc:sldMk cId="2341067088" sldId="275"/>
            <ac:spMk id="2" creationId="{DC6122C6-C67D-60F5-DF34-E0EF4DDBC15B}"/>
          </ac:spMkLst>
        </pc:spChg>
      </pc:sldChg>
      <pc:sldChg chg="addSp modSp">
        <pc:chgData name="Cooper, SaDae" userId="S::sadcoop@siue.edu::bacffc47-8f65-4f8b-9f7a-1757f3caa626" providerId="AD" clId="Web-{49436114-3B4E-11F8-C02C-E0B9A7FD7810}" dt="2025-11-18T23:48:42.182" v="1525" actId="14100"/>
        <pc:sldMkLst>
          <pc:docMk/>
          <pc:sldMk cId="3252983451" sldId="276"/>
        </pc:sldMkLst>
        <pc:spChg chg="mod">
          <ac:chgData name="Cooper, SaDae" userId="S::sadcoop@siue.edu::bacffc47-8f65-4f8b-9f7a-1757f3caa626" providerId="AD" clId="Web-{49436114-3B4E-11F8-C02C-E0B9A7FD7810}" dt="2025-11-18T23:43:43.904" v="1491" actId="20577"/>
          <ac:spMkLst>
            <pc:docMk/>
            <pc:sldMk cId="3252983451" sldId="276"/>
            <ac:spMk id="2" creationId="{D042F833-6549-84BB-A90E-64026C22D812}"/>
          </ac:spMkLst>
        </pc:spChg>
        <pc:spChg chg="mod">
          <ac:chgData name="Cooper, SaDae" userId="S::sadcoop@siue.edu::bacffc47-8f65-4f8b-9f7a-1757f3caa626" providerId="AD" clId="Web-{49436114-3B4E-11F8-C02C-E0B9A7FD7810}" dt="2025-11-18T23:42:11.933" v="1474" actId="14100"/>
          <ac:spMkLst>
            <pc:docMk/>
            <pc:sldMk cId="3252983451" sldId="276"/>
            <ac:spMk id="4" creationId="{A96D485D-FF83-6E7F-665C-7B7206320C34}"/>
          </ac:spMkLst>
        </pc:spChg>
        <pc:picChg chg="add mod">
          <ac:chgData name="Cooper, SaDae" userId="S::sadcoop@siue.edu::bacffc47-8f65-4f8b-9f7a-1757f3caa626" providerId="AD" clId="Web-{49436114-3B4E-11F8-C02C-E0B9A7FD7810}" dt="2025-11-18T23:48:42.182" v="1525" actId="14100"/>
          <ac:picMkLst>
            <pc:docMk/>
            <pc:sldMk cId="3252983451" sldId="276"/>
            <ac:picMk id="6" creationId="{BF91F7BC-89E7-9D6A-1FDE-11BD5B5AE6CF}"/>
          </ac:picMkLst>
        </pc:picChg>
      </pc:sldChg>
    </pc:docChg>
  </pc:docChgLst>
  <pc:docChgLst>
    <pc:chgData name="Shea, Jacqueline" userId="S::jacshea@siue.edu::168ee3fa-81b6-48d7-bca0-a4ae4271fb73" providerId="AD" clId="Web-{13B20CE0-BFEF-E8BE-9E7A-81BB9EB59B92}"/>
    <pc:docChg chg="modSld">
      <pc:chgData name="Shea, Jacqueline" userId="S::jacshea@siue.edu::168ee3fa-81b6-48d7-bca0-a4ae4271fb73" providerId="AD" clId="Web-{13B20CE0-BFEF-E8BE-9E7A-81BB9EB59B92}" dt="2025-11-19T18:38:57.377" v="6" actId="20577"/>
      <pc:docMkLst>
        <pc:docMk/>
      </pc:docMkLst>
      <pc:sldChg chg="modSp">
        <pc:chgData name="Shea, Jacqueline" userId="S::jacshea@siue.edu::168ee3fa-81b6-48d7-bca0-a4ae4271fb73" providerId="AD" clId="Web-{13B20CE0-BFEF-E8BE-9E7A-81BB9EB59B92}" dt="2025-11-19T18:38:26.357" v="5" actId="20577"/>
        <pc:sldMkLst>
          <pc:docMk/>
          <pc:sldMk cId="224886261" sldId="263"/>
        </pc:sldMkLst>
        <pc:spChg chg="mod">
          <ac:chgData name="Shea, Jacqueline" userId="S::jacshea@siue.edu::168ee3fa-81b6-48d7-bca0-a4ae4271fb73" providerId="AD" clId="Web-{13B20CE0-BFEF-E8BE-9E7A-81BB9EB59B92}" dt="2025-11-19T18:38:16.933" v="3" actId="20577"/>
          <ac:spMkLst>
            <pc:docMk/>
            <pc:sldMk cId="224886261" sldId="263"/>
            <ac:spMk id="3" creationId="{A1CBB4E0-6E02-3668-C90A-3D43C56FD07C}"/>
          </ac:spMkLst>
        </pc:spChg>
        <pc:spChg chg="mod">
          <ac:chgData name="Shea, Jacqueline" userId="S::jacshea@siue.edu::168ee3fa-81b6-48d7-bca0-a4ae4271fb73" providerId="AD" clId="Web-{13B20CE0-BFEF-E8BE-9E7A-81BB9EB59B92}" dt="2025-11-19T18:38:26.357" v="5" actId="20577"/>
          <ac:spMkLst>
            <pc:docMk/>
            <pc:sldMk cId="224886261" sldId="263"/>
            <ac:spMk id="6" creationId="{6101693E-17CA-7611-80B3-DC9B7AD8ACEC}"/>
          </ac:spMkLst>
        </pc:spChg>
      </pc:sldChg>
      <pc:sldChg chg="modSp">
        <pc:chgData name="Shea, Jacqueline" userId="S::jacshea@siue.edu::168ee3fa-81b6-48d7-bca0-a4ae4271fb73" providerId="AD" clId="Web-{13B20CE0-BFEF-E8BE-9E7A-81BB9EB59B92}" dt="2025-11-19T18:38:57.377" v="6" actId="20577"/>
        <pc:sldMkLst>
          <pc:docMk/>
          <pc:sldMk cId="3128852363" sldId="272"/>
        </pc:sldMkLst>
        <pc:spChg chg="mod">
          <ac:chgData name="Shea, Jacqueline" userId="S::jacshea@siue.edu::168ee3fa-81b6-48d7-bca0-a4ae4271fb73" providerId="AD" clId="Web-{13B20CE0-BFEF-E8BE-9E7A-81BB9EB59B92}" dt="2025-11-19T18:38:57.377" v="6" actId="20577"/>
          <ac:spMkLst>
            <pc:docMk/>
            <pc:sldMk cId="3128852363" sldId="272"/>
            <ac:spMk id="2" creationId="{5E5F7E2D-749A-9425-DDCC-0C20351979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pasa/14212085446/"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llinoislegalaid.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0662" y="4267832"/>
            <a:ext cx="4805996" cy="1297115"/>
          </a:xfrm>
        </p:spPr>
        <p:txBody>
          <a:bodyPr anchor="t">
            <a:normAutofit/>
          </a:bodyPr>
          <a:lstStyle/>
          <a:p>
            <a:pPr algn="l"/>
            <a:r>
              <a:rPr lang="en-US" sz="4000">
                <a:latin typeface="MS Mincho"/>
                <a:ea typeface="Calibri"/>
                <a:cs typeface="Calibri"/>
              </a:rPr>
              <a:t>Cahokia Heights Resources</a:t>
            </a:r>
          </a:p>
        </p:txBody>
      </p:sp>
      <p:sp>
        <p:nvSpPr>
          <p:cNvPr id="3" name="Subtitle 2"/>
          <p:cNvSpPr>
            <a:spLocks noGrp="1"/>
          </p:cNvSpPr>
          <p:nvPr>
            <p:ph type="subTitle" idx="1"/>
          </p:nvPr>
        </p:nvSpPr>
        <p:spPr>
          <a:xfrm>
            <a:off x="6590966" y="3428999"/>
            <a:ext cx="4805691" cy="838831"/>
          </a:xfrm>
        </p:spPr>
        <p:txBody>
          <a:bodyPr vert="horz" lIns="91440" tIns="45720" rIns="91440" bIns="45720" rtlCol="0" anchor="b">
            <a:normAutofit fontScale="92500" lnSpcReduction="20000"/>
          </a:bodyPr>
          <a:lstStyle/>
          <a:p>
            <a:pPr algn="l"/>
            <a:r>
              <a:rPr lang="en-US">
                <a:latin typeface="MS Mincho"/>
                <a:ea typeface="MS Mincho"/>
              </a:rPr>
              <a:t>By: Jada Parker, Sa'Dae Cooper, Keith Hawkins, Julez Hill, Nadia Harris, &amp; Lindell Blount​</a:t>
            </a:r>
          </a:p>
        </p:txBody>
      </p:sp>
      <p:pic>
        <p:nvPicPr>
          <p:cNvPr id="4" name="Picture 3">
            <a:extLst>
              <a:ext uri="{FF2B5EF4-FFF2-40B4-BE49-F238E27FC236}">
                <a16:creationId xmlns:a16="http://schemas.microsoft.com/office/drawing/2014/main" id="{74F659F3-C513-78C4-3AFA-44C760B97509}"/>
              </a:ext>
            </a:extLst>
          </p:cNvPr>
          <p:cNvPicPr>
            <a:picLocks noChangeAspect="1"/>
          </p:cNvPicPr>
          <p:nvPr/>
        </p:nvPicPr>
        <p:blipFill>
          <a:blip r:embed="rId2"/>
          <a:stretch>
            <a:fillRect/>
          </a:stretch>
        </p:blipFill>
        <p:spPr>
          <a:xfrm>
            <a:off x="-76281" y="1630551"/>
            <a:ext cx="5408585" cy="2914491"/>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B06A6D-3403-D462-75C3-6194F39C772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CC9FA8-351E-002A-80BA-80DB41F38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2F833-6549-84BB-A90E-64026C22D812}"/>
              </a:ext>
            </a:extLst>
          </p:cNvPr>
          <p:cNvSpPr>
            <a:spLocks noGrp="1"/>
          </p:cNvSpPr>
          <p:nvPr>
            <p:ph type="title"/>
          </p:nvPr>
        </p:nvSpPr>
        <p:spPr>
          <a:xfrm>
            <a:off x="630936" y="711295"/>
            <a:ext cx="4818888" cy="1481328"/>
          </a:xfrm>
        </p:spPr>
        <p:txBody>
          <a:bodyPr anchor="b">
            <a:normAutofit/>
          </a:bodyPr>
          <a:lstStyle/>
          <a:p>
            <a:r>
              <a:rPr lang="en-US" sz="5400" err="1">
                <a:latin typeface="MS Mincho"/>
                <a:ea typeface="MS Mincho"/>
                <a:cs typeface="Times New Roman"/>
              </a:rPr>
              <a:t>Sa'Dae</a:t>
            </a:r>
            <a:endParaRPr lang="en-US" sz="5400" err="1">
              <a:latin typeface="MS Mincho"/>
              <a:ea typeface="MS Mincho"/>
            </a:endParaRPr>
          </a:p>
        </p:txBody>
      </p:sp>
      <p:sp>
        <p:nvSpPr>
          <p:cNvPr id="12" name="sketch line">
            <a:extLst>
              <a:ext uri="{FF2B5EF4-FFF2-40B4-BE49-F238E27FC236}">
                <a16:creationId xmlns:a16="http://schemas.microsoft.com/office/drawing/2014/main" id="{C54F6737-3F17-180B-C3F4-883B02EF36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FC2228-9A57-F47D-6EE8-910EDD86BD38}"/>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US" sz="1400">
              <a:latin typeface="Times New Roman"/>
              <a:cs typeface="Times New Roman"/>
            </a:endParaRPr>
          </a:p>
          <a:p>
            <a:pPr marL="0" indent="0">
              <a:buNone/>
            </a:pPr>
            <a:endParaRPr lang="en-US" sz="1400">
              <a:latin typeface="MS Mincho"/>
              <a:ea typeface="MS Mincho"/>
              <a:cs typeface="Times New Roman"/>
            </a:endParaRPr>
          </a:p>
          <a:p>
            <a:pPr marL="0" indent="0">
              <a:buNone/>
            </a:pPr>
            <a:endParaRPr lang="en-US" sz="1400">
              <a:latin typeface="MS Mincho"/>
              <a:ea typeface="MS Mincho"/>
              <a:cs typeface="Times New Roman"/>
            </a:endParaRPr>
          </a:p>
        </p:txBody>
      </p:sp>
      <p:pic>
        <p:nvPicPr>
          <p:cNvPr id="5" name="Picture 4" descr="A screenshot of a map&#10;&#10;AI-generated content may be incorrect.">
            <a:extLst>
              <a:ext uri="{FF2B5EF4-FFF2-40B4-BE49-F238E27FC236}">
                <a16:creationId xmlns:a16="http://schemas.microsoft.com/office/drawing/2014/main" id="{0F170581-25E4-A731-4705-DC57FE5C2161}"/>
              </a:ext>
            </a:extLst>
          </p:cNvPr>
          <p:cNvPicPr>
            <a:picLocks noChangeAspect="1"/>
          </p:cNvPicPr>
          <p:nvPr/>
        </p:nvPicPr>
        <p:blipFill>
          <a:blip r:embed="rId2"/>
          <a:stretch>
            <a:fillRect/>
          </a:stretch>
        </p:blipFill>
        <p:spPr>
          <a:xfrm>
            <a:off x="12351721" y="7958252"/>
            <a:ext cx="5458968" cy="3589271"/>
          </a:xfrm>
          <a:prstGeom prst="rect">
            <a:avLst/>
          </a:prstGeom>
        </p:spPr>
      </p:pic>
      <p:sp>
        <p:nvSpPr>
          <p:cNvPr id="4" name="TextBox 3">
            <a:extLst>
              <a:ext uri="{FF2B5EF4-FFF2-40B4-BE49-F238E27FC236}">
                <a16:creationId xmlns:a16="http://schemas.microsoft.com/office/drawing/2014/main" id="{A96D485D-FF83-6E7F-665C-7B7206320C34}"/>
              </a:ext>
            </a:extLst>
          </p:cNvPr>
          <p:cNvSpPr txBox="1"/>
          <p:nvPr/>
        </p:nvSpPr>
        <p:spPr>
          <a:xfrm>
            <a:off x="645711" y="2665462"/>
            <a:ext cx="5344892" cy="46864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200">
                <a:latin typeface="MS Mincho"/>
                <a:ea typeface="MS Mincho"/>
                <a:cs typeface="Arial"/>
              </a:rPr>
              <a:t>My original plan was to connect with local grassroots organizations to provide information on what they do firsthand. This later evolved into a secondary research project.</a:t>
            </a:r>
          </a:p>
          <a:p>
            <a:pPr marL="914400" lvl="1" indent="-457200">
              <a:buFont typeface="Courier New"/>
              <a:buChar char="o"/>
            </a:pPr>
            <a:r>
              <a:rPr lang="en-US" sz="2200">
                <a:latin typeface="MS Mincho"/>
                <a:ea typeface="MS Mincho"/>
                <a:cs typeface="Arial"/>
              </a:rPr>
              <a:t>Grassroots organizations (e.g., Empire 13)</a:t>
            </a:r>
          </a:p>
          <a:p>
            <a:pPr marL="914400" lvl="1" indent="-457200">
              <a:buFont typeface="Courier New"/>
              <a:buChar char="o"/>
            </a:pPr>
            <a:r>
              <a:rPr lang="en-US" sz="2200">
                <a:latin typeface="MS Mincho"/>
                <a:ea typeface="MS Mincho"/>
                <a:cs typeface="Arial"/>
              </a:rPr>
              <a:t>Mutual Aid </a:t>
            </a:r>
            <a:endParaRPr lang="en-US" sz="2200">
              <a:latin typeface="MS Mincho"/>
              <a:ea typeface="MS Mincho"/>
            </a:endParaRPr>
          </a:p>
          <a:p>
            <a:br>
              <a:rPr lang="en-US"/>
            </a:br>
            <a:endParaRPr lang="en-US"/>
          </a:p>
          <a:p>
            <a:pPr>
              <a:lnSpc>
                <a:spcPct val="90000"/>
              </a:lnSpc>
              <a:spcBef>
                <a:spcPts val="1000"/>
              </a:spcBef>
            </a:pPr>
            <a:endParaRPr lang="en-US"/>
          </a:p>
          <a:p>
            <a:pPr algn="l"/>
            <a:endParaRPr lang="en-US"/>
          </a:p>
        </p:txBody>
      </p:sp>
      <p:pic>
        <p:nvPicPr>
          <p:cNvPr id="6" name="Picture 5" descr="A black text and a fist&#10;&#10;AI-generated content may be incorrect.">
            <a:extLst>
              <a:ext uri="{FF2B5EF4-FFF2-40B4-BE49-F238E27FC236}">
                <a16:creationId xmlns:a16="http://schemas.microsoft.com/office/drawing/2014/main" id="{BF91F7BC-89E7-9D6A-1FDE-11BD5B5AE6CF}"/>
              </a:ext>
            </a:extLst>
          </p:cNvPr>
          <p:cNvPicPr>
            <a:picLocks noChangeAspect="1"/>
          </p:cNvPicPr>
          <p:nvPr/>
        </p:nvPicPr>
        <p:blipFill>
          <a:blip r:embed="rId3"/>
          <a:stretch>
            <a:fillRect/>
          </a:stretch>
        </p:blipFill>
        <p:spPr>
          <a:xfrm>
            <a:off x="6226478" y="1815260"/>
            <a:ext cx="5211495" cy="3481339"/>
          </a:xfrm>
          <a:prstGeom prst="rect">
            <a:avLst/>
          </a:prstGeom>
        </p:spPr>
      </p:pic>
    </p:spTree>
    <p:extLst>
      <p:ext uri="{BB962C8B-B14F-4D97-AF65-F5344CB8AC3E}">
        <p14:creationId xmlns:p14="http://schemas.microsoft.com/office/powerpoint/2010/main" val="325298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FFD7-C9A6-EEF4-654D-CBD2DF775F94}"/>
              </a:ext>
            </a:extLst>
          </p:cNvPr>
          <p:cNvSpPr>
            <a:spLocks noGrp="1"/>
          </p:cNvSpPr>
          <p:nvPr>
            <p:ph type="title"/>
          </p:nvPr>
        </p:nvSpPr>
        <p:spPr/>
        <p:txBody>
          <a:bodyPr/>
          <a:lstStyle/>
          <a:p>
            <a:r>
              <a:rPr lang="en-US" err="1">
                <a:latin typeface="MS Mincho"/>
                <a:ea typeface="MS Mincho"/>
              </a:rPr>
              <a:t>Sa'Dae</a:t>
            </a:r>
            <a:endParaRPr lang="en-US">
              <a:latin typeface="MS Mincho"/>
              <a:ea typeface="MS Mincho"/>
            </a:endParaRPr>
          </a:p>
        </p:txBody>
      </p:sp>
      <p:sp>
        <p:nvSpPr>
          <p:cNvPr id="3" name="Content Placeholder 2">
            <a:extLst>
              <a:ext uri="{FF2B5EF4-FFF2-40B4-BE49-F238E27FC236}">
                <a16:creationId xmlns:a16="http://schemas.microsoft.com/office/drawing/2014/main" id="{FB2BB721-CE35-CEE0-899B-05AA6092CA1E}"/>
              </a:ext>
            </a:extLst>
          </p:cNvPr>
          <p:cNvSpPr>
            <a:spLocks noGrp="1"/>
          </p:cNvSpPr>
          <p:nvPr>
            <p:ph idx="1"/>
          </p:nvPr>
        </p:nvSpPr>
        <p:spPr>
          <a:xfrm>
            <a:off x="666750" y="1687095"/>
            <a:ext cx="3867150" cy="4017963"/>
          </a:xfrm>
        </p:spPr>
        <p:txBody>
          <a:bodyPr vert="horz" lIns="91440" tIns="45720" rIns="91440" bIns="45720" rtlCol="0" anchor="t">
            <a:normAutofit fontScale="85000" lnSpcReduction="20000"/>
          </a:bodyPr>
          <a:lstStyle/>
          <a:p>
            <a:pPr>
              <a:buNone/>
            </a:pPr>
            <a:r>
              <a:rPr lang="en-US" sz="2000">
                <a:latin typeface="MS Mincho"/>
                <a:ea typeface="MS Mincho"/>
                <a:cs typeface="Times New Roman"/>
              </a:rPr>
              <a:t>Community Orgs/ Mutual Aid:</a:t>
            </a:r>
            <a:endParaRPr lang="en-US" sz="2000">
              <a:latin typeface="MS Mincho"/>
              <a:ea typeface="MS Mincho"/>
            </a:endParaRPr>
          </a:p>
          <a:p>
            <a:r>
              <a:rPr lang="en-US" sz="2000">
                <a:latin typeface="MS Mincho"/>
                <a:ea typeface="MS Mincho"/>
                <a:cs typeface="Times New Roman"/>
              </a:rPr>
              <a:t>Empire 13</a:t>
            </a:r>
            <a:endParaRPr lang="en-US" sz="2000">
              <a:latin typeface="MS Mincho"/>
              <a:ea typeface="MS Mincho"/>
            </a:endParaRPr>
          </a:p>
          <a:p>
            <a:r>
              <a:rPr lang="en-US" sz="2000">
                <a:latin typeface="MS Mincho"/>
                <a:ea typeface="MS Mincho"/>
                <a:cs typeface="Times New Roman"/>
              </a:rPr>
              <a:t>JJK</a:t>
            </a:r>
            <a:endParaRPr lang="en-US" sz="2000">
              <a:latin typeface="MS Mincho"/>
              <a:ea typeface="MS Mincho"/>
            </a:endParaRPr>
          </a:p>
          <a:p>
            <a:r>
              <a:rPr lang="en-US" sz="2000">
                <a:latin typeface="MS Mincho"/>
                <a:ea typeface="MS Mincho"/>
                <a:cs typeface="Times New Roman"/>
              </a:rPr>
              <a:t>Cahokia Community Basket </a:t>
            </a:r>
            <a:endParaRPr lang="en-US" sz="2000">
              <a:latin typeface="MS Mincho"/>
              <a:ea typeface="MS Mincho"/>
            </a:endParaRPr>
          </a:p>
          <a:p>
            <a:r>
              <a:rPr lang="en-US" sz="2000">
                <a:latin typeface="MS Mincho"/>
                <a:ea typeface="MS Mincho"/>
                <a:cs typeface="Times New Roman"/>
              </a:rPr>
              <a:t>Heartland’s</a:t>
            </a:r>
            <a:endParaRPr lang="en-US" sz="2000">
              <a:latin typeface="MS Mincho"/>
              <a:ea typeface="MS Mincho"/>
            </a:endParaRPr>
          </a:p>
          <a:p>
            <a:r>
              <a:rPr lang="en-US" sz="2000">
                <a:latin typeface="MS Mincho"/>
                <a:ea typeface="MS Mincho"/>
                <a:cs typeface="Times New Roman"/>
              </a:rPr>
              <a:t>Glen Ed Food Pantry</a:t>
            </a:r>
          </a:p>
          <a:p>
            <a:r>
              <a:rPr lang="en-US" sz="2000">
                <a:latin typeface="MS Mincho"/>
                <a:ea typeface="MS Mincho"/>
                <a:cs typeface="Times New Roman"/>
              </a:rPr>
              <a:t>Restore Decor</a:t>
            </a:r>
            <a:endParaRPr lang="en-US" sz="2000">
              <a:latin typeface="MS Mincho"/>
              <a:ea typeface="MS Mincho"/>
            </a:endParaRPr>
          </a:p>
          <a:p>
            <a:r>
              <a:rPr lang="en-US" sz="2000">
                <a:latin typeface="MS Mincho"/>
                <a:ea typeface="MS Mincho"/>
                <a:cs typeface="Times New Roman"/>
              </a:rPr>
              <a:t>SIUE Gardens</a:t>
            </a:r>
            <a:endParaRPr lang="en-US" sz="2000">
              <a:latin typeface="MS Mincho"/>
              <a:ea typeface="MS Mincho"/>
            </a:endParaRPr>
          </a:p>
          <a:p>
            <a:r>
              <a:rPr lang="en-US" sz="2000">
                <a:latin typeface="MS Mincho"/>
                <a:ea typeface="MS Mincho"/>
                <a:cs typeface="Times New Roman"/>
              </a:rPr>
              <a:t>Cougar Cupboards </a:t>
            </a:r>
          </a:p>
          <a:p>
            <a:r>
              <a:rPr lang="en-US" sz="2000">
                <a:latin typeface="MS Mincho"/>
                <a:ea typeface="MS Mincho"/>
                <a:cs typeface="Times New Roman"/>
              </a:rPr>
              <a:t>Cahokia Community Basket </a:t>
            </a:r>
            <a:endParaRPr lang="en-US" sz="2000">
              <a:latin typeface="MS Mincho"/>
            </a:endParaRPr>
          </a:p>
          <a:p>
            <a:endParaRPr lang="en-US" sz="1800">
              <a:latin typeface="MS Mincho"/>
              <a:ea typeface="MS Mincho"/>
              <a:cs typeface="Times New Roman"/>
            </a:endParaRPr>
          </a:p>
          <a:p>
            <a:pPr>
              <a:buNone/>
            </a:pPr>
            <a:br>
              <a:rPr lang="en-US"/>
            </a:br>
            <a:endParaRPr lang="en-US"/>
          </a:p>
        </p:txBody>
      </p:sp>
      <p:sp>
        <p:nvSpPr>
          <p:cNvPr id="9" name="TextBox 8">
            <a:extLst>
              <a:ext uri="{FF2B5EF4-FFF2-40B4-BE49-F238E27FC236}">
                <a16:creationId xmlns:a16="http://schemas.microsoft.com/office/drawing/2014/main" id="{A5B3ABE2-0F37-82B1-1216-B5606B0B914C}"/>
              </a:ext>
            </a:extLst>
          </p:cNvPr>
          <p:cNvSpPr txBox="1"/>
          <p:nvPr/>
        </p:nvSpPr>
        <p:spPr>
          <a:xfrm>
            <a:off x="5674059" y="1035551"/>
            <a:ext cx="4538244" cy="615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900">
                <a:latin typeface="MS Mincho"/>
                <a:ea typeface="MS Mincho"/>
                <a:cs typeface="Times New Roman"/>
              </a:rPr>
              <a:t>Form a mutual aid group with neighbors, community members, volunteers, and community partners </a:t>
            </a:r>
            <a:endParaRPr lang="en-US" sz="1900">
              <a:latin typeface="MS Mincho"/>
              <a:ea typeface="MS Mincho"/>
            </a:endParaRPr>
          </a:p>
          <a:p>
            <a:pPr marL="285750" indent="-285750">
              <a:buFont typeface="Arial"/>
              <a:buChar char="•"/>
            </a:pPr>
            <a:r>
              <a:rPr lang="en-US" sz="1900">
                <a:latin typeface="MS Mincho"/>
                <a:ea typeface="MS Mincho"/>
                <a:cs typeface="Times New Roman"/>
              </a:rPr>
              <a:t>Use  online forums to stay connected, or GroupMe </a:t>
            </a:r>
            <a:endParaRPr lang="en-US" sz="1900">
              <a:latin typeface="MS Mincho"/>
              <a:ea typeface="MS Mincho"/>
            </a:endParaRPr>
          </a:p>
          <a:p>
            <a:pPr marL="285750" indent="-285750">
              <a:buFont typeface="Arial"/>
              <a:buChar char="•"/>
            </a:pPr>
            <a:r>
              <a:rPr lang="en-US" sz="1900">
                <a:latin typeface="MS Mincho"/>
                <a:ea typeface="MS Mincho"/>
                <a:cs typeface="Times New Roman"/>
              </a:rPr>
              <a:t>Set up regular meetings to assess needs and distribute tasks, while also hosting meetings to come up with events, plans, and community service ideas </a:t>
            </a:r>
            <a:endParaRPr lang="en-US" sz="1900">
              <a:latin typeface="MS Mincho"/>
              <a:ea typeface="MS Mincho"/>
            </a:endParaRPr>
          </a:p>
          <a:p>
            <a:pPr marL="285750" indent="-285750">
              <a:buFont typeface="Arial"/>
              <a:buChar char="•"/>
            </a:pPr>
            <a:r>
              <a:rPr lang="en-US" sz="1900">
                <a:latin typeface="MS Mincho"/>
                <a:ea typeface="MS Mincho"/>
                <a:cs typeface="Times New Roman"/>
              </a:rPr>
              <a:t>Create flyers or social media posts to raise awareness and invite open participation</a:t>
            </a:r>
            <a:endParaRPr lang="en-US" sz="1900">
              <a:latin typeface="MS Mincho"/>
              <a:ea typeface="MS Mincho"/>
            </a:endParaRPr>
          </a:p>
          <a:p>
            <a:pPr marL="285750" indent="-285750">
              <a:buFont typeface="Arial"/>
              <a:buChar char="•"/>
            </a:pPr>
            <a:r>
              <a:rPr lang="en-US" sz="1900">
                <a:latin typeface="MS Mincho"/>
                <a:ea typeface="MS Mincho"/>
                <a:cs typeface="Times New Roman"/>
              </a:rPr>
              <a:t>Organize donation drives or supply pick-up/drop-off points</a:t>
            </a:r>
            <a:endParaRPr lang="en-US" sz="1900">
              <a:latin typeface="MS Mincho"/>
              <a:ea typeface="MS Mincho"/>
            </a:endParaRPr>
          </a:p>
          <a:p>
            <a:pPr marL="285750" indent="-285750">
              <a:buFont typeface="Arial"/>
              <a:buChar char="•"/>
            </a:pPr>
            <a:r>
              <a:rPr lang="en-US" sz="1900">
                <a:latin typeface="MS Mincho"/>
                <a:ea typeface="MS Mincho"/>
                <a:cs typeface="Times New Roman"/>
              </a:rPr>
              <a:t>Map out neighborhood needs and available resources for distribution</a:t>
            </a:r>
            <a:r>
              <a:rPr lang="en-US" sz="1500">
                <a:latin typeface="MS Mincho"/>
                <a:ea typeface="MS Mincho"/>
                <a:cs typeface="Times New Roman"/>
              </a:rPr>
              <a:t> </a:t>
            </a:r>
            <a:endParaRPr lang="en-US" sz="1500">
              <a:latin typeface="MS Mincho"/>
              <a:ea typeface="MS Mincho"/>
            </a:endParaRPr>
          </a:p>
          <a:p>
            <a:pPr marL="285750" indent="-285750">
              <a:buFont typeface="Arial"/>
              <a:buChar char="•"/>
            </a:pPr>
            <a:endParaRPr lang="en-US" sz="1500">
              <a:latin typeface="MS Mincho"/>
              <a:ea typeface="MS Mincho"/>
              <a:cs typeface="Times New Roman"/>
            </a:endParaRPr>
          </a:p>
          <a:p>
            <a:endParaRPr lang="en-US"/>
          </a:p>
        </p:txBody>
      </p:sp>
      <p:sp>
        <p:nvSpPr>
          <p:cNvPr id="4" name="TextBox 3">
            <a:extLst>
              <a:ext uri="{FF2B5EF4-FFF2-40B4-BE49-F238E27FC236}">
                <a16:creationId xmlns:a16="http://schemas.microsoft.com/office/drawing/2014/main" id="{8E7367EE-3DFC-0B65-C4D7-51F443991E21}"/>
              </a:ext>
            </a:extLst>
          </p:cNvPr>
          <p:cNvSpPr txBox="1"/>
          <p:nvPr/>
        </p:nvSpPr>
        <p:spPr>
          <a:xfrm>
            <a:off x="5949862" y="396657"/>
            <a:ext cx="37264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MS Mincho"/>
                <a:ea typeface="MS Mincho"/>
              </a:rPr>
              <a:t>Mutal Aid Tips</a:t>
            </a:r>
          </a:p>
        </p:txBody>
      </p:sp>
    </p:spTree>
    <p:extLst>
      <p:ext uri="{BB962C8B-B14F-4D97-AF65-F5344CB8AC3E}">
        <p14:creationId xmlns:p14="http://schemas.microsoft.com/office/powerpoint/2010/main" val="313959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0C7A-694D-2488-8FD7-8927C226753B}"/>
              </a:ext>
            </a:extLst>
          </p:cNvPr>
          <p:cNvSpPr>
            <a:spLocks noGrp="1"/>
          </p:cNvSpPr>
          <p:nvPr>
            <p:ph type="title"/>
          </p:nvPr>
        </p:nvSpPr>
        <p:spPr/>
        <p:txBody>
          <a:bodyPr/>
          <a:lstStyle/>
          <a:p>
            <a:r>
              <a:rPr lang="en-US">
                <a:latin typeface="MS Mincho"/>
                <a:ea typeface="MS Mincho"/>
              </a:rPr>
              <a:t>Julez</a:t>
            </a:r>
          </a:p>
        </p:txBody>
      </p:sp>
      <p:sp>
        <p:nvSpPr>
          <p:cNvPr id="3" name="Content Placeholder 2">
            <a:extLst>
              <a:ext uri="{FF2B5EF4-FFF2-40B4-BE49-F238E27FC236}">
                <a16:creationId xmlns:a16="http://schemas.microsoft.com/office/drawing/2014/main" id="{A1CBB4E0-6E02-3668-C90A-3D43C56FD07C}"/>
              </a:ext>
            </a:extLst>
          </p:cNvPr>
          <p:cNvSpPr>
            <a:spLocks noGrp="1"/>
          </p:cNvSpPr>
          <p:nvPr>
            <p:ph idx="1"/>
          </p:nvPr>
        </p:nvSpPr>
        <p:spPr>
          <a:xfrm>
            <a:off x="838200" y="1460724"/>
            <a:ext cx="5256727" cy="4716239"/>
          </a:xfrm>
        </p:spPr>
        <p:txBody>
          <a:bodyPr vert="horz" lIns="91440" tIns="45720" rIns="91440" bIns="45720" rtlCol="0" anchor="t">
            <a:normAutofit/>
          </a:bodyPr>
          <a:lstStyle/>
          <a:p>
            <a:r>
              <a:rPr lang="en-US" sz="1800" dirty="0">
                <a:latin typeface="MS Mincho"/>
                <a:ea typeface="Calibri"/>
                <a:cs typeface="Calibri"/>
              </a:rPr>
              <a:t>Throughout this semester, I worked on how to connect local grassroots organizations and how they helped their communities.</a:t>
            </a:r>
          </a:p>
          <a:p>
            <a:r>
              <a:rPr lang="en-US" sz="1800" dirty="0">
                <a:latin typeface="MS Mincho"/>
                <a:ea typeface="Calibri"/>
                <a:cs typeface="Calibri"/>
              </a:rPr>
              <a:t>This brought a challenge and reached many dead ends, so I talked about changing my plan and we found something better.</a:t>
            </a:r>
          </a:p>
          <a:p>
            <a:r>
              <a:rPr lang="en-US" sz="1800" dirty="0">
                <a:latin typeface="MS Mincho"/>
                <a:ea typeface="Calibri"/>
                <a:cs typeface="Calibri"/>
              </a:rPr>
              <a:t>I interviewed my friend about flooding in East Saint Louis, and we had some frequently asked questions.</a:t>
            </a:r>
          </a:p>
          <a:p>
            <a:pPr lvl="1">
              <a:buFont typeface="Courier New" panose="020B0604020202020204" pitchFamily="34" charset="0"/>
              <a:buChar char="o"/>
            </a:pPr>
            <a:r>
              <a:rPr lang="en-US" sz="1800" dirty="0">
                <a:latin typeface="MS Mincho"/>
                <a:ea typeface="Calibri"/>
                <a:cs typeface="Calibri"/>
              </a:rPr>
              <a:t>What are the ways people deal with flooding &amp; how does the city recover?</a:t>
            </a:r>
          </a:p>
          <a:p>
            <a:pPr lvl="1">
              <a:buFont typeface="Courier New" panose="020B0604020202020204" pitchFamily="34" charset="0"/>
              <a:buChar char="o"/>
            </a:pPr>
            <a:r>
              <a:rPr lang="en-US" sz="1800" dirty="0">
                <a:latin typeface="MS Mincho"/>
                <a:ea typeface="Calibri"/>
                <a:cs typeface="Calibri"/>
              </a:rPr>
              <a:t>What are some ways you prepare for a natural disaster?</a:t>
            </a:r>
          </a:p>
          <a:p>
            <a:pPr lvl="1">
              <a:buFont typeface="Courier New" panose="020B0604020202020204" pitchFamily="34" charset="0"/>
              <a:buChar char="o"/>
            </a:pPr>
            <a:r>
              <a:rPr lang="en-US" sz="1800" dirty="0">
                <a:latin typeface="MS Mincho"/>
                <a:ea typeface="Calibri"/>
                <a:cs typeface="Calibri"/>
              </a:rPr>
              <a:t>Has this area experienced flooding before? If so, how often and how severe?</a:t>
            </a:r>
          </a:p>
          <a:p>
            <a:endParaRPr lang="en-US" sz="1800" dirty="0">
              <a:latin typeface="Calibri"/>
              <a:ea typeface="Calibri"/>
              <a:cs typeface="Calibri"/>
            </a:endParaRPr>
          </a:p>
          <a:p>
            <a:endParaRPr lang="en-US" sz="1400">
              <a:latin typeface="Calibri"/>
              <a:ea typeface="Calibri"/>
              <a:cs typeface="Calibri"/>
            </a:endParaRPr>
          </a:p>
          <a:p>
            <a:pPr marL="0" indent="0">
              <a:buNone/>
            </a:pPr>
            <a:endParaRPr lang="en-US" sz="1600">
              <a:latin typeface="Calibri"/>
              <a:ea typeface="Calibri"/>
              <a:cs typeface="Calibri"/>
            </a:endParaRPr>
          </a:p>
        </p:txBody>
      </p:sp>
      <p:sp>
        <p:nvSpPr>
          <p:cNvPr id="6" name="TextBox 5">
            <a:extLst>
              <a:ext uri="{FF2B5EF4-FFF2-40B4-BE49-F238E27FC236}">
                <a16:creationId xmlns:a16="http://schemas.microsoft.com/office/drawing/2014/main" id="{6101693E-17CA-7611-80B3-DC9B7AD8ACEC}"/>
              </a:ext>
            </a:extLst>
          </p:cNvPr>
          <p:cNvSpPr txBox="1"/>
          <p:nvPr/>
        </p:nvSpPr>
        <p:spPr>
          <a:xfrm>
            <a:off x="6709222" y="1502866"/>
            <a:ext cx="499166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MS Mincho"/>
                <a:ea typeface="MS Mincho"/>
              </a:rPr>
              <a:t>These questions created a space where knowledge could be shared and help other people in the community who face similar issues. </a:t>
            </a:r>
          </a:p>
        </p:txBody>
      </p:sp>
      <p:pic>
        <p:nvPicPr>
          <p:cNvPr id="7" name="Picture 6" descr="A street corner with a building and a sign&#10;&#10;AI-generated content may be incorrect.">
            <a:extLst>
              <a:ext uri="{FF2B5EF4-FFF2-40B4-BE49-F238E27FC236}">
                <a16:creationId xmlns:a16="http://schemas.microsoft.com/office/drawing/2014/main" id="{6E244FFB-CD73-5A21-EA1A-F8DA05170F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17264" y="3676305"/>
            <a:ext cx="5476875" cy="3181350"/>
          </a:xfrm>
          <a:prstGeom prst="rect">
            <a:avLst/>
          </a:prstGeom>
          <a:ln>
            <a:solidFill>
              <a:srgbClr val="4472C4"/>
            </a:solidFill>
          </a:ln>
        </p:spPr>
      </p:pic>
      <p:sp>
        <p:nvSpPr>
          <p:cNvPr id="8" name="TextBox 7">
            <a:extLst>
              <a:ext uri="{FF2B5EF4-FFF2-40B4-BE49-F238E27FC236}">
                <a16:creationId xmlns:a16="http://schemas.microsoft.com/office/drawing/2014/main" id="{CCAF130A-AAC4-DBBA-AF79-47AB740DACE7}"/>
              </a:ext>
            </a:extLst>
          </p:cNvPr>
          <p:cNvSpPr txBox="1"/>
          <p:nvPr/>
        </p:nvSpPr>
        <p:spPr>
          <a:xfrm>
            <a:off x="7441165" y="6848131"/>
            <a:ext cx="4752975" cy="317500"/>
          </a:xfrm>
          <a:prstGeom prst="rect">
            <a:avLst/>
          </a:prstGeom>
        </p:spPr>
        <p:txBody>
          <a:bodyPr>
            <a:normAutofit fontScale="85000" lnSpcReduction="10000"/>
          </a:bodyPr>
          <a:lstStyle/>
          <a:p>
            <a:r>
              <a:rPr lang="en-US"/>
              <a:t>ThePhoto by PhotoAuthor is licensed under CCYYSA.</a:t>
            </a:r>
          </a:p>
        </p:txBody>
      </p:sp>
    </p:spTree>
    <p:extLst>
      <p:ext uri="{BB962C8B-B14F-4D97-AF65-F5344CB8AC3E}">
        <p14:creationId xmlns:p14="http://schemas.microsoft.com/office/powerpoint/2010/main" val="2248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F929-4328-F9F6-ABD9-C10F6DC3124C}"/>
              </a:ext>
            </a:extLst>
          </p:cNvPr>
          <p:cNvSpPr>
            <a:spLocks noGrp="1"/>
          </p:cNvSpPr>
          <p:nvPr>
            <p:ph type="title"/>
          </p:nvPr>
        </p:nvSpPr>
        <p:spPr/>
        <p:txBody>
          <a:bodyPr/>
          <a:lstStyle/>
          <a:p>
            <a:r>
              <a:rPr lang="en-US">
                <a:latin typeface="MS Mincho"/>
                <a:ea typeface="MS Mincho"/>
              </a:rPr>
              <a:t>Conclusion </a:t>
            </a:r>
          </a:p>
        </p:txBody>
      </p:sp>
      <p:sp>
        <p:nvSpPr>
          <p:cNvPr id="3" name="Content Placeholder 2">
            <a:extLst>
              <a:ext uri="{FF2B5EF4-FFF2-40B4-BE49-F238E27FC236}">
                <a16:creationId xmlns:a16="http://schemas.microsoft.com/office/drawing/2014/main" id="{61664D12-B964-A8F6-49A1-0B1604103577}"/>
              </a:ext>
            </a:extLst>
          </p:cNvPr>
          <p:cNvSpPr>
            <a:spLocks noGrp="1"/>
          </p:cNvSpPr>
          <p:nvPr>
            <p:ph idx="1"/>
          </p:nvPr>
        </p:nvSpPr>
        <p:spPr/>
        <p:txBody>
          <a:bodyPr vert="horz" lIns="91440" tIns="45720" rIns="91440" bIns="45720" rtlCol="0" anchor="t">
            <a:normAutofit/>
          </a:bodyPr>
          <a:lstStyle/>
          <a:p>
            <a:r>
              <a:rPr lang="en-US">
                <a:latin typeface="MS Mincho"/>
                <a:ea typeface="MS Mincho"/>
              </a:rPr>
              <a:t>As we continue our work in the semesters ahead, we hope that our website and research will support the residents of Cahokia Heights as well as communities throughout southern Illinois. Reflecting on what we've accomplished so far, we are grateful for the opportunity to help, learn, and give back, moving forward to continue this work and expand the impact we can make. </a:t>
            </a:r>
          </a:p>
        </p:txBody>
      </p:sp>
    </p:spTree>
    <p:extLst>
      <p:ext uri="{BB962C8B-B14F-4D97-AF65-F5344CB8AC3E}">
        <p14:creationId xmlns:p14="http://schemas.microsoft.com/office/powerpoint/2010/main" val="244513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BAD7F-A86E-6B1A-47EB-F9C35B83417B}"/>
              </a:ext>
            </a:extLst>
          </p:cNvPr>
          <p:cNvSpPr>
            <a:spLocks noGrp="1"/>
          </p:cNvSpPr>
          <p:nvPr>
            <p:ph type="title"/>
          </p:nvPr>
        </p:nvSpPr>
        <p:spPr>
          <a:xfrm>
            <a:off x="572493" y="238539"/>
            <a:ext cx="11047013" cy="1434415"/>
          </a:xfrm>
        </p:spPr>
        <p:txBody>
          <a:bodyPr anchor="b">
            <a:normAutofit/>
          </a:bodyPr>
          <a:lstStyle/>
          <a:p>
            <a:r>
              <a:rPr lang="en-US" sz="5400">
                <a:latin typeface="MS Mincho"/>
                <a:ea typeface="MS Mincho"/>
              </a:rPr>
              <a:t>Introduction </a:t>
            </a:r>
          </a:p>
        </p:txBody>
      </p:sp>
      <p:sp>
        <p:nvSpPr>
          <p:cNvPr id="4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front of a sign&#10;&#10;AI-generated content may be incorrect.">
            <a:extLst>
              <a:ext uri="{FF2B5EF4-FFF2-40B4-BE49-F238E27FC236}">
                <a16:creationId xmlns:a16="http://schemas.microsoft.com/office/drawing/2014/main" id="{575C2310-8D00-C74D-4D3F-A4EF57198686}"/>
              </a:ext>
            </a:extLst>
          </p:cNvPr>
          <p:cNvPicPr>
            <a:picLocks noChangeAspect="1"/>
          </p:cNvPicPr>
          <p:nvPr/>
        </p:nvPicPr>
        <p:blipFill>
          <a:blip r:embed="rId2"/>
          <a:srcRect l="27473" r="5309" b="3"/>
          <a:stretch>
            <a:fillRect/>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8249A345-C53A-79FC-5F98-B0582BE1E32B}"/>
              </a:ext>
            </a:extLst>
          </p:cNvPr>
          <p:cNvSpPr>
            <a:spLocks noGrp="1"/>
          </p:cNvSpPr>
          <p:nvPr>
            <p:ph idx="1"/>
          </p:nvPr>
        </p:nvSpPr>
        <p:spPr>
          <a:xfrm>
            <a:off x="4905955" y="2071316"/>
            <a:ext cx="6713552" cy="4114800"/>
          </a:xfrm>
        </p:spPr>
        <p:txBody>
          <a:bodyPr vert="horz" lIns="91440" tIns="45720" rIns="91440" bIns="45720" rtlCol="0" anchor="t">
            <a:normAutofit lnSpcReduction="10000"/>
          </a:bodyPr>
          <a:lstStyle/>
          <a:p>
            <a:r>
              <a:rPr lang="en-US" sz="2000">
                <a:latin typeface="MS Mincho"/>
                <a:ea typeface="+mn-lt"/>
                <a:cs typeface="+mn-lt"/>
              </a:rPr>
              <a:t>Over the past three semesters, we have been conducting work with Heartlands Conservancy and the Cahokia Heights Library to research the water equity crisis in the Cahokia Heights area. Throughout our project, we engaged in archival research, site visits, oral histories, and surveys. This research has deepened our understanding of the ongoing water issues and provided us with firsthand accounts of the residents' experiences. In this presentation, we will cover different key topics, including the history of the area, local bussinesses, and the role of mutual aid. Together, these topics will offer insight into the work we have been doing and what we have learned.</a:t>
            </a:r>
            <a:endParaRPr lang="en-US" sz="2000">
              <a:latin typeface="MS Mincho"/>
            </a:endParaRPr>
          </a:p>
        </p:txBody>
      </p:sp>
    </p:spTree>
    <p:extLst>
      <p:ext uri="{BB962C8B-B14F-4D97-AF65-F5344CB8AC3E}">
        <p14:creationId xmlns:p14="http://schemas.microsoft.com/office/powerpoint/2010/main" val="100357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9E4A0-7006-22B7-41CB-B79D6EBC5A36}"/>
              </a:ext>
            </a:extLst>
          </p:cNvPr>
          <p:cNvSpPr>
            <a:spLocks noGrp="1"/>
          </p:cNvSpPr>
          <p:nvPr>
            <p:ph type="title"/>
          </p:nvPr>
        </p:nvSpPr>
        <p:spPr>
          <a:xfrm>
            <a:off x="149579" y="639472"/>
            <a:ext cx="3968552" cy="661441"/>
          </a:xfrm>
        </p:spPr>
        <p:txBody>
          <a:bodyPr anchor="b">
            <a:normAutofit fontScale="90000"/>
          </a:bodyPr>
          <a:lstStyle/>
          <a:p>
            <a:r>
              <a:rPr lang="en-US" sz="5400">
                <a:latin typeface="MS Mincho"/>
                <a:ea typeface="MS Mincho"/>
              </a:rPr>
              <a:t>Lindell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635891-1902-D6B9-B5C8-8B60050BFD0E}"/>
              </a:ext>
            </a:extLst>
          </p:cNvPr>
          <p:cNvSpPr>
            <a:spLocks noGrp="1"/>
          </p:cNvSpPr>
          <p:nvPr>
            <p:ph idx="1"/>
          </p:nvPr>
        </p:nvSpPr>
        <p:spPr>
          <a:xfrm>
            <a:off x="763905" y="2863817"/>
            <a:ext cx="2976764" cy="4092193"/>
          </a:xfrm>
        </p:spPr>
        <p:txBody>
          <a:bodyPr vert="horz" lIns="91440" tIns="45720" rIns="91440" bIns="45720" rtlCol="0" anchor="t">
            <a:noAutofit/>
          </a:bodyPr>
          <a:lstStyle/>
          <a:p>
            <a:r>
              <a:rPr lang="en-US" sz="2000">
                <a:latin typeface="MS Mincho"/>
                <a:ea typeface="MS Mincho"/>
              </a:rPr>
              <a:t>Flooding in Cahokia Heights has been a problem for a long time, so I focused on the history of the floods in the city. </a:t>
            </a:r>
          </a:p>
          <a:p>
            <a:pPr lvl="1">
              <a:buFont typeface="Courier New" panose="020B0604020202020204" pitchFamily="34" charset="0"/>
              <a:buChar char="o"/>
            </a:pPr>
            <a:r>
              <a:rPr lang="en-US" sz="2000">
                <a:latin typeface="MS Mincho"/>
                <a:ea typeface="MS Mincho"/>
              </a:rPr>
              <a:t>Online research</a:t>
            </a:r>
          </a:p>
          <a:p>
            <a:pPr lvl="1">
              <a:buFont typeface="Courier New" panose="020B0604020202020204" pitchFamily="34" charset="0"/>
              <a:buChar char="o"/>
            </a:pPr>
            <a:r>
              <a:rPr lang="en-US" sz="2000">
                <a:latin typeface="MS Mincho"/>
                <a:ea typeface="MS Mincho"/>
              </a:rPr>
              <a:t>SIUE Archives research</a:t>
            </a:r>
          </a:p>
          <a:p>
            <a:pPr marL="0" indent="0">
              <a:buNone/>
            </a:pPr>
            <a:endParaRPr lang="en-US" sz="2200">
              <a:latin typeface="MS Mincho"/>
              <a:ea typeface="MS Mincho"/>
            </a:endParaRPr>
          </a:p>
          <a:p>
            <a:pPr marL="0" indent="0">
              <a:buNone/>
            </a:pPr>
            <a:endParaRPr lang="en-US" sz="2200">
              <a:latin typeface="MS Mincho"/>
              <a:ea typeface="MS Mincho"/>
            </a:endParaRPr>
          </a:p>
        </p:txBody>
      </p:sp>
      <p:pic>
        <p:nvPicPr>
          <p:cNvPr id="4" name="Picture 3" descr="A group of people in a boat on a lake&#10;&#10;AI-generated content may be incorrect.">
            <a:extLst>
              <a:ext uri="{FF2B5EF4-FFF2-40B4-BE49-F238E27FC236}">
                <a16:creationId xmlns:a16="http://schemas.microsoft.com/office/drawing/2014/main" id="{ED877B8E-9D4D-6A4E-22FE-91A82DC8194A}"/>
              </a:ext>
            </a:extLst>
          </p:cNvPr>
          <p:cNvPicPr>
            <a:picLocks noChangeAspect="1"/>
          </p:cNvPicPr>
          <p:nvPr/>
        </p:nvPicPr>
        <p:blipFill>
          <a:blip r:embed="rId2"/>
          <a:srcRect l="6968" r="22318"/>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9875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onstruction vehicle in a flooded area&#10;&#10;AI-generated content may be incorrect.">
            <a:extLst>
              <a:ext uri="{FF2B5EF4-FFF2-40B4-BE49-F238E27FC236}">
                <a16:creationId xmlns:a16="http://schemas.microsoft.com/office/drawing/2014/main" id="{FECA7781-6115-4607-032B-499A158B623D}"/>
              </a:ext>
            </a:extLst>
          </p:cNvPr>
          <p:cNvPicPr>
            <a:picLocks noChangeAspect="1"/>
          </p:cNvPicPr>
          <p:nvPr/>
        </p:nvPicPr>
        <p:blipFill>
          <a:blip r:embed="rId2"/>
          <a:srcRect l="15028" r="3192" b="-1"/>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F7E2D-749A-9425-DDCC-0C2035197975}"/>
              </a:ext>
            </a:extLst>
          </p:cNvPr>
          <p:cNvSpPr>
            <a:spLocks noGrp="1"/>
          </p:cNvSpPr>
          <p:nvPr>
            <p:ph type="title"/>
          </p:nvPr>
        </p:nvSpPr>
        <p:spPr>
          <a:xfrm>
            <a:off x="7531610" y="365125"/>
            <a:ext cx="3822189" cy="1899912"/>
          </a:xfrm>
        </p:spPr>
        <p:txBody>
          <a:bodyPr>
            <a:normAutofit/>
          </a:bodyPr>
          <a:lstStyle/>
          <a:p>
            <a:r>
              <a:rPr lang="en-US" sz="4800" dirty="0">
                <a:latin typeface="MS Mincho"/>
                <a:ea typeface="MS Mincho"/>
              </a:rPr>
              <a:t>Lindell</a:t>
            </a:r>
          </a:p>
        </p:txBody>
      </p:sp>
      <p:sp>
        <p:nvSpPr>
          <p:cNvPr id="8" name="Content Placeholder 7">
            <a:extLst>
              <a:ext uri="{FF2B5EF4-FFF2-40B4-BE49-F238E27FC236}">
                <a16:creationId xmlns:a16="http://schemas.microsoft.com/office/drawing/2014/main" id="{37974247-5082-0D04-24E4-200465313C37}"/>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0" indent="0">
              <a:buNone/>
            </a:pPr>
            <a:endParaRPr lang="en-US" sz="1200">
              <a:latin typeface="MS Mincho"/>
              <a:ea typeface="MS Mincho"/>
            </a:endParaRPr>
          </a:p>
          <a:p>
            <a:r>
              <a:rPr lang="en-US" sz="2000">
                <a:latin typeface="MS Mincho"/>
                <a:ea typeface="MS Mincho"/>
              </a:rPr>
              <a:t>Several themes emerged from conducting this historical research</a:t>
            </a:r>
          </a:p>
          <a:p>
            <a:pPr lvl="1">
              <a:buFont typeface="Courier New" panose="020B0604020202020204" pitchFamily="34" charset="0"/>
              <a:buChar char="o"/>
            </a:pPr>
            <a:r>
              <a:rPr lang="en-US" sz="2000">
                <a:latin typeface="MS Mincho"/>
                <a:ea typeface="MS Mincho"/>
              </a:rPr>
              <a:t>Flooding and sewage</a:t>
            </a:r>
          </a:p>
          <a:p>
            <a:pPr lvl="1">
              <a:buFont typeface="Courier New" panose="020B0604020202020204" pitchFamily="34" charset="0"/>
              <a:buChar char="o"/>
            </a:pPr>
            <a:r>
              <a:rPr lang="en-US" sz="2000">
                <a:latin typeface="MS Mincho"/>
                <a:ea typeface="MS Mincho"/>
              </a:rPr>
              <a:t>Money spent</a:t>
            </a:r>
          </a:p>
          <a:p>
            <a:pPr lvl="1">
              <a:buFont typeface="Courier New" panose="020B0604020202020204" pitchFamily="34" charset="0"/>
              <a:buChar char="o"/>
            </a:pPr>
            <a:r>
              <a:rPr lang="en-US" sz="2000">
                <a:latin typeface="MS Mincho"/>
                <a:ea typeface="MS Mincho"/>
              </a:rPr>
              <a:t>Resident frustration</a:t>
            </a:r>
          </a:p>
          <a:p>
            <a:endParaRPr lang="en-US" sz="2000"/>
          </a:p>
        </p:txBody>
      </p:sp>
    </p:spTree>
    <p:extLst>
      <p:ext uri="{BB962C8B-B14F-4D97-AF65-F5344CB8AC3E}">
        <p14:creationId xmlns:p14="http://schemas.microsoft.com/office/powerpoint/2010/main" val="312885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A6230E-A1EE-CC79-5969-FCA9D8879839}"/>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3D6F744-C7E2-478E-601D-A70B5DF2C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122C6-C67D-60F5-DF34-E0EF4DDBC15B}"/>
              </a:ext>
            </a:extLst>
          </p:cNvPr>
          <p:cNvSpPr>
            <a:spLocks noGrp="1"/>
          </p:cNvSpPr>
          <p:nvPr>
            <p:ph type="title"/>
          </p:nvPr>
        </p:nvSpPr>
        <p:spPr>
          <a:xfrm>
            <a:off x="572493" y="238539"/>
            <a:ext cx="11047013" cy="1434415"/>
          </a:xfrm>
        </p:spPr>
        <p:txBody>
          <a:bodyPr anchor="b">
            <a:normAutofit/>
          </a:bodyPr>
          <a:lstStyle/>
          <a:p>
            <a:r>
              <a:rPr lang="en-US" sz="5400">
                <a:latin typeface="MS Mincho"/>
                <a:ea typeface="MS Mincho"/>
              </a:rPr>
              <a:t>Keith </a:t>
            </a:r>
          </a:p>
        </p:txBody>
      </p:sp>
      <p:sp>
        <p:nvSpPr>
          <p:cNvPr id="44" name="sketch line">
            <a:extLst>
              <a:ext uri="{FF2B5EF4-FFF2-40B4-BE49-F238E27FC236}">
                <a16:creationId xmlns:a16="http://schemas.microsoft.com/office/drawing/2014/main" id="{E46D6793-FF62-C585-1ABE-5C4F9F7F5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D807C5-62C0-2F8F-8CCF-981306B8A279}"/>
              </a:ext>
            </a:extLst>
          </p:cNvPr>
          <p:cNvSpPr>
            <a:spLocks noGrp="1"/>
          </p:cNvSpPr>
          <p:nvPr>
            <p:ph idx="1"/>
          </p:nvPr>
        </p:nvSpPr>
        <p:spPr>
          <a:xfrm>
            <a:off x="572080" y="2099891"/>
            <a:ext cx="5799152" cy="4114800"/>
          </a:xfrm>
        </p:spPr>
        <p:txBody>
          <a:bodyPr vert="horz" lIns="91440" tIns="45720" rIns="91440" bIns="45720" rtlCol="0" anchor="t">
            <a:normAutofit lnSpcReduction="10000"/>
          </a:bodyPr>
          <a:lstStyle/>
          <a:p>
            <a:pPr marL="0" indent="0" algn="ctr">
              <a:buNone/>
            </a:pPr>
            <a:r>
              <a:rPr lang="en-US" sz="2200" b="1">
                <a:latin typeface="MS Mincho"/>
                <a:ea typeface="MS Mincho"/>
              </a:rPr>
              <a:t>Five Important Landlord-Tenant Laws</a:t>
            </a:r>
          </a:p>
          <a:p>
            <a:pPr marL="285750" indent="-285750" algn="ctr">
              <a:buFont typeface="Arial,Sans-Serif" panose="020B0604020202020204" pitchFamily="34" charset="0"/>
            </a:pPr>
            <a:r>
              <a:rPr lang="en-US" sz="1600" b="1">
                <a:latin typeface="MS Mincho"/>
              </a:rPr>
              <a:t>A landlord is required to keep the rental unit in compliance with state and local health and housing codes</a:t>
            </a:r>
            <a:endParaRPr lang="en-US" sz="1600">
              <a:latin typeface="MS Mincho"/>
            </a:endParaRPr>
          </a:p>
          <a:p>
            <a:pPr marL="285750" indent="-285750" algn="ctr">
              <a:buFont typeface="Arial,Sans-Serif" panose="020B0604020202020204" pitchFamily="34" charset="0"/>
            </a:pPr>
            <a:r>
              <a:rPr lang="en-US" sz="1600" b="1">
                <a:latin typeface="MS Mincho"/>
              </a:rPr>
              <a:t>A landlord must make all necessary repairs toa home. </a:t>
            </a:r>
            <a:endParaRPr lang="en-US" sz="1600">
              <a:latin typeface="MS Mincho"/>
            </a:endParaRPr>
          </a:p>
          <a:p>
            <a:pPr marL="285750" indent="-285750" algn="ctr">
              <a:buFont typeface="Arial,Sans-Serif" panose="020B0604020202020204" pitchFamily="34" charset="0"/>
            </a:pPr>
            <a:r>
              <a:rPr lang="en-US" sz="1600" b="1">
                <a:latin typeface="MS Mincho"/>
              </a:rPr>
              <a:t>If your landlord fails to pay a bill for which they are responsible, you may pay the bill yourself and require your landlord to deduct the payment from your rent.</a:t>
            </a:r>
            <a:endParaRPr lang="en-US" sz="1600" b="1">
              <a:latin typeface="MS Mincho"/>
              <a:ea typeface="MS Mincho"/>
            </a:endParaRPr>
          </a:p>
          <a:p>
            <a:pPr marL="285750" indent="-285750" algn="ctr">
              <a:buFont typeface="Arial,Sans-Serif" panose="020B0604020202020204" pitchFamily="34" charset="0"/>
            </a:pPr>
            <a:r>
              <a:rPr lang="en-US" sz="1600" b="1">
                <a:latin typeface="MS Mincho"/>
              </a:rPr>
              <a:t>The Illinois Retaliatory Eviction Act prohibits your landlord from evicting you for complaining to any governmental authority</a:t>
            </a:r>
            <a:endParaRPr lang="en-US" sz="1600">
              <a:latin typeface="MS Mincho"/>
            </a:endParaRPr>
          </a:p>
          <a:p>
            <a:pPr marL="285750" indent="-285750" algn="ctr">
              <a:buFont typeface="Arial,Sans-Serif" panose="020B0604020202020204" pitchFamily="34" charset="0"/>
            </a:pPr>
            <a:r>
              <a:rPr lang="en-US" sz="1600" b="1">
                <a:latin typeface="MS Mincho"/>
              </a:rPr>
              <a:t>A landlord must file a lawsuit to properly evict you; they cannot make you move by turning off utilities or removingprivate property</a:t>
            </a:r>
            <a:endParaRPr lang="en-US"/>
          </a:p>
        </p:txBody>
      </p:sp>
      <p:sp>
        <p:nvSpPr>
          <p:cNvPr id="5" name="TextBox 4">
            <a:extLst>
              <a:ext uri="{FF2B5EF4-FFF2-40B4-BE49-F238E27FC236}">
                <a16:creationId xmlns:a16="http://schemas.microsoft.com/office/drawing/2014/main" id="{5FD21153-672D-9016-23EC-47A9129A9F64}"/>
              </a:ext>
            </a:extLst>
          </p:cNvPr>
          <p:cNvSpPr txBox="1"/>
          <p:nvPr/>
        </p:nvSpPr>
        <p:spPr>
          <a:xfrm>
            <a:off x="6579051" y="2494511"/>
            <a:ext cx="4727314" cy="39292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90000"/>
              </a:lnSpc>
              <a:spcBef>
                <a:spcPts val="1000"/>
              </a:spcBef>
              <a:buAutoNum type="arabicPeriod"/>
            </a:pPr>
            <a:r>
              <a:rPr lang="en-US" sz="1600" b="1">
                <a:latin typeface="MS Mincho"/>
                <a:ea typeface="MS Mincho"/>
              </a:rPr>
              <a:t>Gather evidence</a:t>
            </a:r>
          </a:p>
          <a:p>
            <a:pPr marL="457200" indent="-457200">
              <a:lnSpc>
                <a:spcPct val="90000"/>
              </a:lnSpc>
              <a:spcBef>
                <a:spcPts val="1000"/>
              </a:spcBef>
              <a:buAutoNum type="arabicPeriod"/>
            </a:pPr>
            <a:r>
              <a:rPr lang="en-US" sz="1600" b="1">
                <a:latin typeface="MS Mincho"/>
                <a:ea typeface="MS Mincho"/>
              </a:rPr>
              <a:t>Contact your landlord: send them a formal request explaining problems and suggesting solutions. (keep copies of communication)</a:t>
            </a:r>
            <a:endParaRPr lang="en-US" sz="1600">
              <a:latin typeface="MS Mincho"/>
              <a:ea typeface="MS Mincho"/>
            </a:endParaRPr>
          </a:p>
          <a:p>
            <a:pPr marL="457200" indent="-457200">
              <a:lnSpc>
                <a:spcPct val="90000"/>
              </a:lnSpc>
              <a:spcBef>
                <a:spcPts val="1000"/>
              </a:spcBef>
              <a:buAutoNum type="arabicPeriod"/>
            </a:pPr>
            <a:r>
              <a:rPr lang="en-US" sz="1600" b="1">
                <a:latin typeface="MS Mincho"/>
                <a:ea typeface="MS Mincho"/>
              </a:rPr>
              <a:t>If the issue cannot be resolved with the landlord, report to the St. Clair County Housing authority (Hire an attorney to represent you if you can afford one)</a:t>
            </a:r>
            <a:endParaRPr lang="en-US" sz="1600">
              <a:latin typeface="MS Mincho"/>
              <a:ea typeface="MS Mincho"/>
            </a:endParaRPr>
          </a:p>
          <a:p>
            <a:pPr marL="457200" indent="-457200">
              <a:lnSpc>
                <a:spcPct val="90000"/>
              </a:lnSpc>
              <a:spcBef>
                <a:spcPts val="1000"/>
              </a:spcBef>
              <a:buAutoNum type="arabicPeriod"/>
            </a:pPr>
            <a:r>
              <a:rPr lang="en-US" sz="1600" b="1">
                <a:latin typeface="MS Mincho"/>
                <a:ea typeface="MS Mincho"/>
              </a:rPr>
              <a:t>If St. Clair doesn't work out, you can file a complaint through Illinois Department of Human Rights</a:t>
            </a:r>
            <a:endParaRPr lang="en-US" sz="1600">
              <a:latin typeface="MS Mincho"/>
              <a:ea typeface="MS Mincho"/>
            </a:endParaRPr>
          </a:p>
          <a:p>
            <a:pPr marL="457200" indent="-457200">
              <a:lnSpc>
                <a:spcPct val="90000"/>
              </a:lnSpc>
              <a:spcBef>
                <a:spcPts val="1000"/>
              </a:spcBef>
              <a:buAutoNum type="arabicPeriod"/>
            </a:pPr>
            <a:r>
              <a:rPr lang="en-US" sz="1600" b="1">
                <a:latin typeface="MS Mincho"/>
                <a:ea typeface="MS Mincho"/>
                <a:hlinkClick r:id="rId2">
                  <a:extLst>
                    <a:ext uri="{A12FA001-AC4F-418D-AE19-62706E023703}">
                      <ahyp:hlinkClr xmlns:ahyp="http://schemas.microsoft.com/office/drawing/2018/hyperlinkcolor" val="tx"/>
                    </a:ext>
                  </a:extLst>
                </a:hlinkClick>
              </a:rPr>
              <a:t>https://www.illinoislegalaid.org/</a:t>
            </a:r>
            <a:r>
              <a:rPr lang="en-US" sz="1600" b="1">
                <a:latin typeface="MS Mincho"/>
                <a:ea typeface="MS Mincho"/>
              </a:rPr>
              <a:t> is a website that provides free legal advice</a:t>
            </a:r>
            <a:endParaRPr lang="en-US" sz="1600"/>
          </a:p>
        </p:txBody>
      </p:sp>
      <p:sp>
        <p:nvSpPr>
          <p:cNvPr id="7" name="TextBox 6">
            <a:extLst>
              <a:ext uri="{FF2B5EF4-FFF2-40B4-BE49-F238E27FC236}">
                <a16:creationId xmlns:a16="http://schemas.microsoft.com/office/drawing/2014/main" id="{DA9051CE-5FDC-1F47-3320-CFA5CE9F9E38}"/>
              </a:ext>
            </a:extLst>
          </p:cNvPr>
          <p:cNvSpPr txBox="1"/>
          <p:nvPr/>
        </p:nvSpPr>
        <p:spPr>
          <a:xfrm>
            <a:off x="6369434" y="1999490"/>
            <a:ext cx="56197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MS Mincho"/>
                <a:ea typeface="MS Mincho"/>
              </a:rPr>
              <a:t>What To Do If Your Rights Are Violated</a:t>
            </a:r>
          </a:p>
        </p:txBody>
      </p:sp>
    </p:spTree>
    <p:extLst>
      <p:ext uri="{BB962C8B-B14F-4D97-AF65-F5344CB8AC3E}">
        <p14:creationId xmlns:p14="http://schemas.microsoft.com/office/powerpoint/2010/main" val="234106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D4A147F1-9FD9-4A8C-B704-F73CCD6F5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a16="http://schemas.microsoft.com/office/drawing/2014/main" id="{5F8F69AD-D24F-4B8B-938D-75DCB1A436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54324" y="-3351276"/>
            <a:ext cx="5486400" cy="12188952"/>
          </a:xfrm>
          <a:prstGeom prst="rect">
            <a:avLst/>
          </a:prstGeom>
        </p:spPr>
      </p:pic>
      <p:sp>
        <p:nvSpPr>
          <p:cNvPr id="2" name="Title 1">
            <a:extLst>
              <a:ext uri="{FF2B5EF4-FFF2-40B4-BE49-F238E27FC236}">
                <a16:creationId xmlns:a16="http://schemas.microsoft.com/office/drawing/2014/main" id="{19B51F98-850F-FC95-59E0-CCD4FAA5C6CC}"/>
              </a:ext>
            </a:extLst>
          </p:cNvPr>
          <p:cNvSpPr>
            <a:spLocks noGrp="1"/>
          </p:cNvSpPr>
          <p:nvPr>
            <p:ph type="title"/>
          </p:nvPr>
        </p:nvSpPr>
        <p:spPr>
          <a:xfrm>
            <a:off x="384048" y="228918"/>
            <a:ext cx="5819527" cy="2264392"/>
          </a:xfrm>
        </p:spPr>
        <p:txBody>
          <a:bodyPr vert="horz" lIns="91440" tIns="45720" rIns="91440" bIns="45720" rtlCol="0" anchor="ctr">
            <a:normAutofit/>
          </a:bodyPr>
          <a:lstStyle/>
          <a:p>
            <a:r>
              <a:rPr lang="en-US" sz="5000">
                <a:latin typeface="MS Mincho"/>
                <a:ea typeface="MS Mincho"/>
              </a:rPr>
              <a:t>A little bit of survey data</a:t>
            </a:r>
          </a:p>
        </p:txBody>
      </p:sp>
      <p:pic>
        <p:nvPicPr>
          <p:cNvPr id="8" name="Picture 7" descr="A pie chart with different colored circles&#10;&#10;AI-generated content may be incorrect.">
            <a:extLst>
              <a:ext uri="{FF2B5EF4-FFF2-40B4-BE49-F238E27FC236}">
                <a16:creationId xmlns:a16="http://schemas.microsoft.com/office/drawing/2014/main" id="{AFF8C163-5BFC-EF47-5BDE-127BB872302F}"/>
              </a:ext>
            </a:extLst>
          </p:cNvPr>
          <p:cNvPicPr>
            <a:picLocks noChangeAspect="1"/>
          </p:cNvPicPr>
          <p:nvPr/>
        </p:nvPicPr>
        <p:blipFill>
          <a:blip r:embed="rId4"/>
          <a:srcRect l="4071" r="4" b="4"/>
          <a:stretch>
            <a:fillRect/>
          </a:stretch>
        </p:blipFill>
        <p:spPr>
          <a:xfrm>
            <a:off x="20" y="2737056"/>
            <a:ext cx="4079884" cy="3657600"/>
          </a:xfrm>
          <a:prstGeom prst="rect">
            <a:avLst/>
          </a:prstGeom>
        </p:spPr>
      </p:pic>
      <p:sp>
        <p:nvSpPr>
          <p:cNvPr id="19" name="Content Placeholder 18">
            <a:extLst>
              <a:ext uri="{FF2B5EF4-FFF2-40B4-BE49-F238E27FC236}">
                <a16:creationId xmlns:a16="http://schemas.microsoft.com/office/drawing/2014/main" id="{E759B924-A2DA-FFB6-0244-37B6202DD6B4}"/>
              </a:ext>
            </a:extLst>
          </p:cNvPr>
          <p:cNvSpPr>
            <a:spLocks noGrp="1"/>
          </p:cNvSpPr>
          <p:nvPr>
            <p:ph idx="1"/>
          </p:nvPr>
        </p:nvSpPr>
        <p:spPr>
          <a:xfrm>
            <a:off x="6568140" y="228917"/>
            <a:ext cx="5346491" cy="2382802"/>
          </a:xfrm>
        </p:spPr>
        <p:txBody>
          <a:bodyPr vert="horz" lIns="91440" tIns="45720" rIns="91440" bIns="45720" rtlCol="0" anchor="ctr">
            <a:noAutofit/>
          </a:bodyPr>
          <a:lstStyle/>
          <a:p>
            <a:pPr marL="0" indent="0">
              <a:buNone/>
            </a:pPr>
            <a:r>
              <a:rPr lang="en-US" sz="1600">
                <a:latin typeface="MS Mincho"/>
                <a:ea typeface="MS Mincho"/>
              </a:rPr>
              <a:t>The following pie charts are responses to these questions:</a:t>
            </a:r>
          </a:p>
          <a:p>
            <a:r>
              <a:rPr lang="en-US" sz="1600">
                <a:latin typeface="MS Mincho"/>
                <a:ea typeface="MS Mincho"/>
                <a:cs typeface="Lato"/>
              </a:rPr>
              <a:t>Have you personally had to pay for repairs to your home that you were not responsible for?</a:t>
            </a:r>
            <a:endParaRPr lang="en-US" sz="1600">
              <a:latin typeface="MS Mincho"/>
              <a:ea typeface="MS Mincho"/>
            </a:endParaRPr>
          </a:p>
          <a:p>
            <a:r>
              <a:rPr lang="en-US" sz="1600">
                <a:latin typeface="MS Mincho"/>
                <a:ea typeface="MS Mincho"/>
                <a:cs typeface="Lato"/>
              </a:rPr>
              <a:t>When you were originally looking at the listing for your home, did it include deceptive pictures that showed the home in better shape than it was, or were the pictures accurate?</a:t>
            </a:r>
          </a:p>
          <a:p>
            <a:r>
              <a:rPr lang="en-US" sz="1600">
                <a:latin typeface="MS Mincho"/>
                <a:ea typeface="MS Mincho"/>
                <a:cs typeface="Lato"/>
              </a:rPr>
              <a:t>In your opinion, is your home in suitable living conditions?</a:t>
            </a:r>
            <a:br>
              <a:rPr lang="en-US" sz="1600">
                <a:latin typeface="MS Mincho"/>
                <a:ea typeface="MS Mincho"/>
              </a:rPr>
            </a:br>
            <a:endParaRPr lang="en-US" sz="1600">
              <a:latin typeface="MS Mincho"/>
              <a:ea typeface="MS Mincho"/>
            </a:endParaRPr>
          </a:p>
        </p:txBody>
      </p:sp>
      <p:pic>
        <p:nvPicPr>
          <p:cNvPr id="4" name="Content Placeholder 3" descr="A pie chart with numbers and a blue and black circle&#10;&#10;AI-generated content may be incorrect.">
            <a:extLst>
              <a:ext uri="{FF2B5EF4-FFF2-40B4-BE49-F238E27FC236}">
                <a16:creationId xmlns:a16="http://schemas.microsoft.com/office/drawing/2014/main" id="{A4266CE8-2A11-B1D1-EEBF-1C5FD5266997}"/>
              </a:ext>
            </a:extLst>
          </p:cNvPr>
          <p:cNvPicPr>
            <a:picLocks noChangeAspect="1"/>
          </p:cNvPicPr>
          <p:nvPr/>
        </p:nvPicPr>
        <p:blipFill>
          <a:blip r:embed="rId5"/>
          <a:srcRect l="3627" t="7291" r="3886" b="-7034"/>
          <a:stretch>
            <a:fillRect/>
          </a:stretch>
        </p:blipFill>
        <p:spPr>
          <a:xfrm>
            <a:off x="3788048" y="2817652"/>
            <a:ext cx="4602504" cy="3648261"/>
          </a:xfrm>
          <a:prstGeom prst="rect">
            <a:avLst/>
          </a:prstGeom>
        </p:spPr>
      </p:pic>
      <p:pic>
        <p:nvPicPr>
          <p:cNvPr id="6" name="Picture 5" descr="A blue circle with black triangle and black triangle&#10;&#10;AI-generated content may be incorrect.">
            <a:extLst>
              <a:ext uri="{FF2B5EF4-FFF2-40B4-BE49-F238E27FC236}">
                <a16:creationId xmlns:a16="http://schemas.microsoft.com/office/drawing/2014/main" id="{FCB24AF6-53C7-B652-0034-5CC376EE3E70}"/>
              </a:ext>
            </a:extLst>
          </p:cNvPr>
          <p:cNvPicPr>
            <a:picLocks noChangeAspect="1"/>
          </p:cNvPicPr>
          <p:nvPr/>
        </p:nvPicPr>
        <p:blipFill>
          <a:blip r:embed="rId6"/>
          <a:srcRect l="6265" r="64" b="5452"/>
          <a:stretch>
            <a:fillRect/>
          </a:stretch>
        </p:blipFill>
        <p:spPr>
          <a:xfrm>
            <a:off x="8251567" y="2814547"/>
            <a:ext cx="3821728" cy="3732214"/>
          </a:xfrm>
          <a:prstGeom prst="rect">
            <a:avLst/>
          </a:prstGeom>
        </p:spPr>
      </p:pic>
      <p:sp>
        <p:nvSpPr>
          <p:cNvPr id="85" name="Rectangle 84">
            <a:extLst>
              <a:ext uri="{FF2B5EF4-FFF2-40B4-BE49-F238E27FC236}">
                <a16:creationId xmlns:a16="http://schemas.microsoft.com/office/drawing/2014/main" id="{EAD26B3D-BC93-4B80-BC43-54B858DE3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41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82405-6C66-CD0F-0FA5-D183BF9B8AE3}"/>
              </a:ext>
            </a:extLst>
          </p:cNvPr>
          <p:cNvSpPr>
            <a:spLocks noGrp="1"/>
          </p:cNvSpPr>
          <p:nvPr>
            <p:ph type="title"/>
          </p:nvPr>
        </p:nvSpPr>
        <p:spPr>
          <a:xfrm>
            <a:off x="630936" y="640080"/>
            <a:ext cx="4818888" cy="1481328"/>
          </a:xfrm>
        </p:spPr>
        <p:txBody>
          <a:bodyPr anchor="b">
            <a:normAutofit/>
          </a:bodyPr>
          <a:lstStyle/>
          <a:p>
            <a:r>
              <a:rPr lang="en-US">
                <a:latin typeface="MS Mincho"/>
                <a:ea typeface="MS Mincho"/>
              </a:rPr>
              <a:t>Nadia</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5CF5042-1DCF-17DC-3C85-168C3B4AAFE6}"/>
              </a:ext>
            </a:extLst>
          </p:cNvPr>
          <p:cNvSpPr>
            <a:spLocks noGrp="1"/>
          </p:cNvSpPr>
          <p:nvPr>
            <p:ph idx="1"/>
          </p:nvPr>
        </p:nvSpPr>
        <p:spPr>
          <a:xfrm>
            <a:off x="630936" y="2660904"/>
            <a:ext cx="4818888" cy="3547872"/>
          </a:xfrm>
        </p:spPr>
        <p:txBody>
          <a:bodyPr vert="horz" lIns="91440" tIns="45720" rIns="91440" bIns="45720" rtlCol="0" anchor="t">
            <a:normAutofit fontScale="92500" lnSpcReduction="10000"/>
          </a:bodyPr>
          <a:lstStyle/>
          <a:p>
            <a:r>
              <a:rPr lang="en-US" sz="2000">
                <a:latin typeface="MS Mincho"/>
                <a:ea typeface="+mn-lt"/>
                <a:cs typeface="+mn-lt"/>
              </a:rPr>
              <a:t> Based on oral history data from last semester, it  has been a struggle for some residents of Cahokia Heights to locate businesses that support their basic needs. </a:t>
            </a:r>
          </a:p>
          <a:p>
            <a:r>
              <a:rPr lang="en-US" sz="1900">
                <a:latin typeface="MS Mincho"/>
                <a:ea typeface="MS Mincho"/>
                <a:cs typeface="+mn-lt"/>
              </a:rPr>
              <a:t>Through the research process, I've verified businesses that exist and those that don't exist.</a:t>
            </a:r>
            <a:endParaRPr lang="en-US" sz="2000">
              <a:latin typeface="MS Mincho"/>
              <a:ea typeface="+mn-lt"/>
              <a:cs typeface="+mn-lt"/>
            </a:endParaRPr>
          </a:p>
          <a:p>
            <a:r>
              <a:rPr lang="en-US" sz="2000">
                <a:latin typeface="MS Mincho"/>
                <a:ea typeface="+mn-lt"/>
                <a:cs typeface="+mn-lt"/>
              </a:rPr>
              <a:t>Next semester I plan to go out to Cahokia Heights to further determine the existing and non-existing businesses while adding on and removing from the current map. </a:t>
            </a:r>
            <a:endParaRPr lang="en-US" sz="2000">
              <a:latin typeface="MS Mincho"/>
            </a:endParaRPr>
          </a:p>
          <a:p>
            <a:endParaRPr lang="en-US" sz="2200"/>
          </a:p>
        </p:txBody>
      </p:sp>
      <p:pic>
        <p:nvPicPr>
          <p:cNvPr id="10" name="Picture 9" descr="A screenshot of a map&#10;&#10;AI-generated content may be incorrect.">
            <a:extLst>
              <a:ext uri="{FF2B5EF4-FFF2-40B4-BE49-F238E27FC236}">
                <a16:creationId xmlns:a16="http://schemas.microsoft.com/office/drawing/2014/main" id="{FEFF5038-82BB-8E9C-F60A-ABEBAAB5DA1C}"/>
              </a:ext>
            </a:extLst>
          </p:cNvPr>
          <p:cNvPicPr>
            <a:picLocks noChangeAspect="1"/>
          </p:cNvPicPr>
          <p:nvPr/>
        </p:nvPicPr>
        <p:blipFill>
          <a:blip r:embed="rId2"/>
          <a:stretch>
            <a:fillRect/>
          </a:stretch>
        </p:blipFill>
        <p:spPr>
          <a:xfrm>
            <a:off x="6099048" y="1634364"/>
            <a:ext cx="5458968" cy="3589271"/>
          </a:xfrm>
          <a:prstGeom prst="rect">
            <a:avLst/>
          </a:prstGeom>
        </p:spPr>
      </p:pic>
    </p:spTree>
    <p:extLst>
      <p:ext uri="{BB962C8B-B14F-4D97-AF65-F5344CB8AC3E}">
        <p14:creationId xmlns:p14="http://schemas.microsoft.com/office/powerpoint/2010/main" val="275393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map&#10;&#10;AI-generated content may be incorrect.">
            <a:extLst>
              <a:ext uri="{FF2B5EF4-FFF2-40B4-BE49-F238E27FC236}">
                <a16:creationId xmlns:a16="http://schemas.microsoft.com/office/drawing/2014/main" id="{E0758358-2E0D-B163-872B-7300D3F5C6BE}"/>
              </a:ext>
            </a:extLst>
          </p:cNvPr>
          <p:cNvPicPr>
            <a:picLocks noChangeAspect="1"/>
          </p:cNvPicPr>
          <p:nvPr/>
        </p:nvPicPr>
        <p:blipFill>
          <a:blip r:embed="rId2">
            <a:alphaModFix amt="60000"/>
          </a:blip>
          <a:srcRect b="6825"/>
          <a:stretch>
            <a:fillRect/>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8492B4E6-C9EA-087D-7B40-7436FEF58204}"/>
              </a:ext>
            </a:extLst>
          </p:cNvPr>
          <p:cNvSpPr>
            <a:spLocks noGrp="1"/>
          </p:cNvSpPr>
          <p:nvPr>
            <p:ph type="title"/>
          </p:nvPr>
        </p:nvSpPr>
        <p:spPr>
          <a:xfrm>
            <a:off x="4136985" y="1036409"/>
            <a:ext cx="10165218" cy="964203"/>
          </a:xfrm>
        </p:spPr>
        <p:txBody>
          <a:bodyPr anchor="b">
            <a:normAutofit/>
          </a:bodyPr>
          <a:lstStyle/>
          <a:p>
            <a:r>
              <a:rPr lang="en-US" sz="4000">
                <a:solidFill>
                  <a:srgbClr val="FFFFFF"/>
                </a:solidFill>
                <a:latin typeface="MS Mincho"/>
                <a:ea typeface="MS Mincho"/>
              </a:rPr>
              <a:t>Points on the Map</a:t>
            </a:r>
          </a:p>
        </p:txBody>
      </p:sp>
    </p:spTree>
    <p:extLst>
      <p:ext uri="{BB962C8B-B14F-4D97-AF65-F5344CB8AC3E}">
        <p14:creationId xmlns:p14="http://schemas.microsoft.com/office/powerpoint/2010/main" val="424563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1A444-BDF1-4DA4-B6E6-7BA76058D8D4}"/>
              </a:ext>
            </a:extLst>
          </p:cNvPr>
          <p:cNvSpPr>
            <a:spLocks noGrp="1"/>
          </p:cNvSpPr>
          <p:nvPr>
            <p:ph type="title"/>
          </p:nvPr>
        </p:nvSpPr>
        <p:spPr>
          <a:xfrm>
            <a:off x="630936" y="640080"/>
            <a:ext cx="4818888" cy="1481328"/>
          </a:xfrm>
        </p:spPr>
        <p:txBody>
          <a:bodyPr anchor="b">
            <a:normAutofit/>
          </a:bodyPr>
          <a:lstStyle/>
          <a:p>
            <a:r>
              <a:rPr lang="en-US" sz="5400">
                <a:latin typeface="MS Mincho"/>
                <a:ea typeface="MS Mincho"/>
                <a:cs typeface="Times New Roman"/>
              </a:rPr>
              <a:t>Jada</a:t>
            </a:r>
            <a:endParaRPr lang="en-US" sz="5400">
              <a:latin typeface="MS Mincho"/>
              <a:ea typeface="MS Mincho"/>
            </a:endParaRP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3025AC-9223-B193-0D7F-E6CBDC250461}"/>
              </a:ext>
            </a:extLst>
          </p:cNvPr>
          <p:cNvSpPr>
            <a:spLocks noGrp="1"/>
          </p:cNvSpPr>
          <p:nvPr>
            <p:ph idx="1"/>
          </p:nvPr>
        </p:nvSpPr>
        <p:spPr>
          <a:xfrm>
            <a:off x="516636" y="1908429"/>
            <a:ext cx="4818888" cy="3547872"/>
          </a:xfrm>
        </p:spPr>
        <p:txBody>
          <a:bodyPr vert="horz" lIns="91440" tIns="45720" rIns="91440" bIns="45720" rtlCol="0" anchor="t">
            <a:noAutofit/>
          </a:bodyPr>
          <a:lstStyle/>
          <a:p>
            <a:pPr marL="0" indent="0">
              <a:buNone/>
            </a:pPr>
            <a:endParaRPr lang="en-US" sz="1200">
              <a:latin typeface="Times New Roman"/>
              <a:cs typeface="Times New Roman"/>
            </a:endParaRPr>
          </a:p>
          <a:p>
            <a:pPr marL="0" indent="0">
              <a:buNone/>
            </a:pPr>
            <a:endParaRPr lang="en-US" sz="1200">
              <a:latin typeface="MS Mincho"/>
              <a:ea typeface="MS Mincho"/>
              <a:cs typeface="Times New Roman"/>
            </a:endParaRPr>
          </a:p>
          <a:p>
            <a:pPr marL="0" indent="0">
              <a:buNone/>
            </a:pPr>
            <a:r>
              <a:rPr lang="en-US" sz="1900">
                <a:latin typeface="MS Mincho"/>
                <a:ea typeface="MS Mincho"/>
                <a:cs typeface="Times New Roman"/>
              </a:rPr>
              <a:t>Throughout this semester, I worked on organizing and breaking down information about how different federal agencies support the community of Cahokia heights.</a:t>
            </a:r>
          </a:p>
          <a:p>
            <a:pPr marL="0" indent="0">
              <a:buNone/>
            </a:pPr>
            <a:r>
              <a:rPr lang="en-US" sz="1900">
                <a:latin typeface="MS Mincho"/>
                <a:ea typeface="MS Mincho"/>
                <a:cs typeface="Times New Roman"/>
              </a:rPr>
              <a:t>Those group agencies being: </a:t>
            </a:r>
          </a:p>
          <a:p>
            <a:pPr marL="171450" indent="-171450"/>
            <a:r>
              <a:rPr lang="en-US" sz="1900">
                <a:latin typeface="MS Mincho"/>
                <a:ea typeface="MS Mincho"/>
                <a:cs typeface="Times New Roman"/>
              </a:rPr>
              <a:t>FEMA (Federal Emergency Management Agency)</a:t>
            </a:r>
          </a:p>
          <a:p>
            <a:pPr marL="171450" indent="-171450"/>
            <a:r>
              <a:rPr lang="en-US" sz="1900">
                <a:latin typeface="MS Mincho"/>
                <a:ea typeface="MS Mincho"/>
                <a:cs typeface="Times New Roman"/>
              </a:rPr>
              <a:t>EPA (Environmental Protection Agency)</a:t>
            </a:r>
          </a:p>
          <a:p>
            <a:pPr marL="171450" indent="-171450"/>
            <a:r>
              <a:rPr lang="en-US" sz="1900">
                <a:latin typeface="MS Mincho"/>
                <a:ea typeface="MS Mincho"/>
                <a:cs typeface="Times New Roman"/>
              </a:rPr>
              <a:t>U.S Army Corps</a:t>
            </a:r>
          </a:p>
          <a:p>
            <a:pPr marL="171450" indent="-171450"/>
            <a:r>
              <a:rPr lang="en-US" sz="1900">
                <a:latin typeface="MS Mincho"/>
                <a:ea typeface="MS Mincho"/>
                <a:cs typeface="Times New Roman"/>
              </a:rPr>
              <a:t>HUD (U.S Department of Housing and Urban Development)</a:t>
            </a:r>
          </a:p>
        </p:txBody>
      </p:sp>
      <p:pic>
        <p:nvPicPr>
          <p:cNvPr id="6" name="Picture 5" descr="A white background with black text&#10;&#10;AI-generated content may be incorrect.">
            <a:extLst>
              <a:ext uri="{FF2B5EF4-FFF2-40B4-BE49-F238E27FC236}">
                <a16:creationId xmlns:a16="http://schemas.microsoft.com/office/drawing/2014/main" id="{F6084A83-95B0-76E6-1C5E-E7473785834A}"/>
              </a:ext>
            </a:extLst>
          </p:cNvPr>
          <p:cNvPicPr>
            <a:picLocks noChangeAspect="1"/>
          </p:cNvPicPr>
          <p:nvPr/>
        </p:nvPicPr>
        <p:blipFill>
          <a:blip r:embed="rId2"/>
          <a:stretch>
            <a:fillRect/>
          </a:stretch>
        </p:blipFill>
        <p:spPr>
          <a:xfrm>
            <a:off x="6099048" y="1252237"/>
            <a:ext cx="5458968" cy="4353526"/>
          </a:xfrm>
          <a:prstGeom prst="rect">
            <a:avLst/>
          </a:prstGeom>
        </p:spPr>
      </p:pic>
      <p:pic>
        <p:nvPicPr>
          <p:cNvPr id="5" name="Picture 4" descr="A screenshot of a map&#10;&#10;AI-generated content may be incorrect.">
            <a:extLst>
              <a:ext uri="{FF2B5EF4-FFF2-40B4-BE49-F238E27FC236}">
                <a16:creationId xmlns:a16="http://schemas.microsoft.com/office/drawing/2014/main" id="{4DD54990-75E6-F012-339E-625B7C92C601}"/>
              </a:ext>
            </a:extLst>
          </p:cNvPr>
          <p:cNvPicPr>
            <a:picLocks noChangeAspect="1"/>
          </p:cNvPicPr>
          <p:nvPr/>
        </p:nvPicPr>
        <p:blipFill>
          <a:blip r:embed="rId3"/>
          <a:stretch>
            <a:fillRect/>
          </a:stretch>
        </p:blipFill>
        <p:spPr>
          <a:xfrm>
            <a:off x="12351721" y="7958252"/>
            <a:ext cx="5458968" cy="3589271"/>
          </a:xfrm>
          <a:prstGeom prst="rect">
            <a:avLst/>
          </a:prstGeom>
        </p:spPr>
      </p:pic>
    </p:spTree>
    <p:extLst>
      <p:ext uri="{BB962C8B-B14F-4D97-AF65-F5344CB8AC3E}">
        <p14:creationId xmlns:p14="http://schemas.microsoft.com/office/powerpoint/2010/main" val="3018420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Cahokia Heights Resources</vt:lpstr>
      <vt:lpstr>Introduction </vt:lpstr>
      <vt:lpstr>Lindell</vt:lpstr>
      <vt:lpstr>Lindell</vt:lpstr>
      <vt:lpstr>Keith </vt:lpstr>
      <vt:lpstr>A little bit of survey data</vt:lpstr>
      <vt:lpstr>Nadia</vt:lpstr>
      <vt:lpstr>Points on the Map</vt:lpstr>
      <vt:lpstr>Jada</vt:lpstr>
      <vt:lpstr>Sa'Dae</vt:lpstr>
      <vt:lpstr>Sa'Dae</vt:lpstr>
      <vt:lpstr>Julez</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Cahokia Heights Resources</dc:title>
  <dc:creator/>
  <cp:revision>170</cp:revision>
  <dcterms:created xsi:type="dcterms:W3CDTF">2025-11-18T21:50:56Z</dcterms:created>
  <dcterms:modified xsi:type="dcterms:W3CDTF">2025-11-19T18:38:57Z</dcterms:modified>
</cp:coreProperties>
</file>